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3" r:id="rId5"/>
    <p:sldId id="264" r:id="rId6"/>
    <p:sldId id="262" r:id="rId7"/>
    <p:sldId id="265" r:id="rId8"/>
    <p:sldId id="267" r:id="rId9"/>
    <p:sldId id="266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AA94"/>
    <a:srgbClr val="00B5AE"/>
    <a:srgbClr val="DEDC02"/>
    <a:srgbClr val="00783F"/>
    <a:srgbClr val="F6B23F"/>
    <a:srgbClr val="29A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0"/>
    <p:restoredTop sz="94737"/>
  </p:normalViewPr>
  <p:slideViewPr>
    <p:cSldViewPr snapToGrid="0" snapToObjects="1">
      <p:cViewPr varScale="1">
        <p:scale>
          <a:sx n="74" d="100"/>
          <a:sy n="74" d="100"/>
        </p:scale>
        <p:origin x="25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064F3A-3DD7-4146-B55F-D38B08B7186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6091FF8-4357-4EA4-9AFC-1ADA5EF7F651}">
      <dgm:prSet phldrT="[Testo]"/>
      <dgm:spPr>
        <a:solidFill>
          <a:schemeClr val="bg1">
            <a:lumMod val="95000"/>
            <a:alpha val="0"/>
          </a:schemeClr>
        </a:solidFill>
        <a:ln w="19050">
          <a:solidFill>
            <a:srgbClr val="0070C0"/>
          </a:solidFill>
        </a:ln>
      </dgm:spPr>
      <dgm:t>
        <a:bodyPr/>
        <a:lstStyle/>
        <a:p>
          <a:endParaRPr lang="it-IT" dirty="0"/>
        </a:p>
      </dgm:t>
    </dgm:pt>
    <dgm:pt modelId="{520F5BC6-98FC-4F81-B0C6-FA6685898A1A}" type="parTrans" cxnId="{703CAFD4-4753-4D48-A18B-DA5D7454C072}">
      <dgm:prSet/>
      <dgm:spPr/>
      <dgm:t>
        <a:bodyPr/>
        <a:lstStyle/>
        <a:p>
          <a:endParaRPr lang="it-IT"/>
        </a:p>
      </dgm:t>
    </dgm:pt>
    <dgm:pt modelId="{F416643B-C222-4834-AA69-65D86259E927}" type="sibTrans" cxnId="{703CAFD4-4753-4D48-A18B-DA5D7454C072}">
      <dgm:prSet/>
      <dgm:spPr/>
      <dgm:t>
        <a:bodyPr/>
        <a:lstStyle/>
        <a:p>
          <a:endParaRPr lang="it-IT"/>
        </a:p>
      </dgm:t>
    </dgm:pt>
    <dgm:pt modelId="{0C308881-916C-4250-995E-008663EBC377}">
      <dgm:prSet phldrT="[Testo]" phldr="1"/>
      <dgm:spPr>
        <a:noFill/>
        <a:ln w="19050">
          <a:solidFill>
            <a:srgbClr val="0070C0"/>
          </a:solidFill>
        </a:ln>
      </dgm:spPr>
      <dgm:t>
        <a:bodyPr/>
        <a:lstStyle/>
        <a:p>
          <a:endParaRPr lang="it-IT" dirty="0"/>
        </a:p>
      </dgm:t>
    </dgm:pt>
    <dgm:pt modelId="{738FA86F-7439-455E-AB98-E79527327FE3}" type="parTrans" cxnId="{A8692610-F9B7-4124-A8B7-397D77BFA8A5}">
      <dgm:prSet/>
      <dgm:spPr/>
      <dgm:t>
        <a:bodyPr/>
        <a:lstStyle/>
        <a:p>
          <a:endParaRPr lang="it-IT"/>
        </a:p>
      </dgm:t>
    </dgm:pt>
    <dgm:pt modelId="{AE5378F3-961D-4055-AE84-E55CAD530A55}" type="sibTrans" cxnId="{A8692610-F9B7-4124-A8B7-397D77BFA8A5}">
      <dgm:prSet/>
      <dgm:spPr/>
      <dgm:t>
        <a:bodyPr/>
        <a:lstStyle/>
        <a:p>
          <a:endParaRPr lang="it-IT"/>
        </a:p>
      </dgm:t>
    </dgm:pt>
    <dgm:pt modelId="{16DE2E79-F8EE-4A60-B71E-4BC6DAB60699}">
      <dgm:prSet phldrT="[Testo]" phldr="1"/>
      <dgm:spPr>
        <a:noFill/>
        <a:ln w="19050">
          <a:solidFill>
            <a:srgbClr val="0070C0"/>
          </a:solidFill>
        </a:ln>
      </dgm:spPr>
      <dgm:t>
        <a:bodyPr/>
        <a:lstStyle/>
        <a:p>
          <a:endParaRPr lang="it-IT" dirty="0"/>
        </a:p>
      </dgm:t>
    </dgm:pt>
    <dgm:pt modelId="{2CFD9471-E38E-460A-AD78-F07A57E2B1AD}" type="parTrans" cxnId="{8A028719-011A-44BE-ACAA-6F5CABDC2031}">
      <dgm:prSet/>
      <dgm:spPr/>
      <dgm:t>
        <a:bodyPr/>
        <a:lstStyle/>
        <a:p>
          <a:endParaRPr lang="it-IT"/>
        </a:p>
      </dgm:t>
    </dgm:pt>
    <dgm:pt modelId="{8BE1C283-7B1D-40DE-9C10-797D0EA05374}" type="sibTrans" cxnId="{8A028719-011A-44BE-ACAA-6F5CABDC2031}">
      <dgm:prSet/>
      <dgm:spPr/>
      <dgm:t>
        <a:bodyPr/>
        <a:lstStyle/>
        <a:p>
          <a:endParaRPr lang="it-IT"/>
        </a:p>
      </dgm:t>
    </dgm:pt>
    <dgm:pt modelId="{ACE618B4-FAF1-4B25-8369-E4F5A50221F0}">
      <dgm:prSet phldrT="[Testo]" phldr="1"/>
      <dgm:spPr>
        <a:noFill/>
        <a:ln w="19050">
          <a:solidFill>
            <a:srgbClr val="0070C0"/>
          </a:solidFill>
        </a:ln>
      </dgm:spPr>
      <dgm:t>
        <a:bodyPr/>
        <a:lstStyle/>
        <a:p>
          <a:endParaRPr lang="it-IT" dirty="0"/>
        </a:p>
      </dgm:t>
    </dgm:pt>
    <dgm:pt modelId="{CC6B0EA4-E0EE-43CB-A162-FD0AB2C32A54}" type="parTrans" cxnId="{4C2E872D-E1B5-41FF-A35E-FF01F4F1E117}">
      <dgm:prSet/>
      <dgm:spPr/>
      <dgm:t>
        <a:bodyPr/>
        <a:lstStyle/>
        <a:p>
          <a:endParaRPr lang="it-IT"/>
        </a:p>
      </dgm:t>
    </dgm:pt>
    <dgm:pt modelId="{C2F0220D-B989-44CF-9D26-DFCA073FB7BD}" type="sibTrans" cxnId="{4C2E872D-E1B5-41FF-A35E-FF01F4F1E117}">
      <dgm:prSet/>
      <dgm:spPr/>
      <dgm:t>
        <a:bodyPr/>
        <a:lstStyle/>
        <a:p>
          <a:endParaRPr lang="it-IT"/>
        </a:p>
      </dgm:t>
    </dgm:pt>
    <dgm:pt modelId="{5CE3CEEA-8766-488A-AA24-74A6C6D22E8B}">
      <dgm:prSet phldrT="[Testo]" phldr="1"/>
      <dgm:spPr>
        <a:noFill/>
        <a:ln w="19050">
          <a:solidFill>
            <a:srgbClr val="0070C0"/>
          </a:solidFill>
        </a:ln>
      </dgm:spPr>
      <dgm:t>
        <a:bodyPr/>
        <a:lstStyle/>
        <a:p>
          <a:endParaRPr lang="it-IT" dirty="0"/>
        </a:p>
      </dgm:t>
    </dgm:pt>
    <dgm:pt modelId="{E2BAFDDA-5A0D-4479-B08B-0097816DA7CD}" type="parTrans" cxnId="{320B9304-B8D8-4EA5-84FA-ED3726716717}">
      <dgm:prSet/>
      <dgm:spPr/>
      <dgm:t>
        <a:bodyPr/>
        <a:lstStyle/>
        <a:p>
          <a:endParaRPr lang="it-IT"/>
        </a:p>
      </dgm:t>
    </dgm:pt>
    <dgm:pt modelId="{15566557-13DA-41ED-8394-9F922C56605E}" type="sibTrans" cxnId="{320B9304-B8D8-4EA5-84FA-ED3726716717}">
      <dgm:prSet/>
      <dgm:spPr/>
      <dgm:t>
        <a:bodyPr/>
        <a:lstStyle/>
        <a:p>
          <a:endParaRPr lang="it-IT"/>
        </a:p>
      </dgm:t>
    </dgm:pt>
    <dgm:pt modelId="{61DE5148-9564-4D39-80AC-C1C98309D2EF}" type="pres">
      <dgm:prSet presAssocID="{A1064F3A-3DD7-4146-B55F-D38B08B7186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691EA69-CA97-40E4-A4C7-AE37FA983590}" type="pres">
      <dgm:prSet presAssocID="{A6091FF8-4357-4EA4-9AFC-1ADA5EF7F65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2C14B83-206D-4B83-A2F0-8BA02D672D96}" type="pres">
      <dgm:prSet presAssocID="{F416643B-C222-4834-AA69-65D86259E927}" presName="sibTrans" presStyleLbl="sibTrans2D1" presStyleIdx="0" presStyleCnt="5"/>
      <dgm:spPr/>
      <dgm:t>
        <a:bodyPr/>
        <a:lstStyle/>
        <a:p>
          <a:endParaRPr lang="it-IT"/>
        </a:p>
      </dgm:t>
    </dgm:pt>
    <dgm:pt modelId="{9011F1A5-0DD2-4DA4-9E45-BCBBC8D1452B}" type="pres">
      <dgm:prSet presAssocID="{F416643B-C222-4834-AA69-65D86259E927}" presName="connectorText" presStyleLbl="sibTrans2D1" presStyleIdx="0" presStyleCnt="5"/>
      <dgm:spPr/>
      <dgm:t>
        <a:bodyPr/>
        <a:lstStyle/>
        <a:p>
          <a:endParaRPr lang="it-IT"/>
        </a:p>
      </dgm:t>
    </dgm:pt>
    <dgm:pt modelId="{03255458-D412-4D46-9AE9-FB82AEAF761D}" type="pres">
      <dgm:prSet presAssocID="{0C308881-916C-4250-995E-008663EBC37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DB4A730-2F44-439B-A079-CF2F9A073343}" type="pres">
      <dgm:prSet presAssocID="{AE5378F3-961D-4055-AE84-E55CAD530A55}" presName="sibTrans" presStyleLbl="sibTrans2D1" presStyleIdx="1" presStyleCnt="5"/>
      <dgm:spPr/>
      <dgm:t>
        <a:bodyPr/>
        <a:lstStyle/>
        <a:p>
          <a:endParaRPr lang="it-IT"/>
        </a:p>
      </dgm:t>
    </dgm:pt>
    <dgm:pt modelId="{89375D63-FBB2-4175-90E8-781932FB3C8B}" type="pres">
      <dgm:prSet presAssocID="{AE5378F3-961D-4055-AE84-E55CAD530A55}" presName="connectorText" presStyleLbl="sibTrans2D1" presStyleIdx="1" presStyleCnt="5"/>
      <dgm:spPr/>
      <dgm:t>
        <a:bodyPr/>
        <a:lstStyle/>
        <a:p>
          <a:endParaRPr lang="it-IT"/>
        </a:p>
      </dgm:t>
    </dgm:pt>
    <dgm:pt modelId="{184A0167-1B60-41B4-8A15-12EC463672F6}" type="pres">
      <dgm:prSet presAssocID="{16DE2E79-F8EE-4A60-B71E-4BC6DAB6069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3F89821-4E90-4D18-8301-73DE7C7A7695}" type="pres">
      <dgm:prSet presAssocID="{8BE1C283-7B1D-40DE-9C10-797D0EA05374}" presName="sibTrans" presStyleLbl="sibTrans2D1" presStyleIdx="2" presStyleCnt="5"/>
      <dgm:spPr/>
      <dgm:t>
        <a:bodyPr/>
        <a:lstStyle/>
        <a:p>
          <a:endParaRPr lang="it-IT"/>
        </a:p>
      </dgm:t>
    </dgm:pt>
    <dgm:pt modelId="{77998AFC-F0B6-4751-81B7-472590277828}" type="pres">
      <dgm:prSet presAssocID="{8BE1C283-7B1D-40DE-9C10-797D0EA05374}" presName="connectorText" presStyleLbl="sibTrans2D1" presStyleIdx="2" presStyleCnt="5"/>
      <dgm:spPr/>
      <dgm:t>
        <a:bodyPr/>
        <a:lstStyle/>
        <a:p>
          <a:endParaRPr lang="it-IT"/>
        </a:p>
      </dgm:t>
    </dgm:pt>
    <dgm:pt modelId="{3FC9993A-83F2-49CA-BDEE-252291D1866D}" type="pres">
      <dgm:prSet presAssocID="{ACE618B4-FAF1-4B25-8369-E4F5A50221F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3CA582C-6BD6-47C0-BB80-A23AB44AD4CE}" type="pres">
      <dgm:prSet presAssocID="{C2F0220D-B989-44CF-9D26-DFCA073FB7BD}" presName="sibTrans" presStyleLbl="sibTrans2D1" presStyleIdx="3" presStyleCnt="5"/>
      <dgm:spPr/>
      <dgm:t>
        <a:bodyPr/>
        <a:lstStyle/>
        <a:p>
          <a:endParaRPr lang="it-IT"/>
        </a:p>
      </dgm:t>
    </dgm:pt>
    <dgm:pt modelId="{C556F23B-E52B-4CE7-864A-65AF62465419}" type="pres">
      <dgm:prSet presAssocID="{C2F0220D-B989-44CF-9D26-DFCA073FB7BD}" presName="connectorText" presStyleLbl="sibTrans2D1" presStyleIdx="3" presStyleCnt="5"/>
      <dgm:spPr/>
      <dgm:t>
        <a:bodyPr/>
        <a:lstStyle/>
        <a:p>
          <a:endParaRPr lang="it-IT"/>
        </a:p>
      </dgm:t>
    </dgm:pt>
    <dgm:pt modelId="{45C0061F-26D6-40F6-A9CF-E85CE2B64152}" type="pres">
      <dgm:prSet presAssocID="{5CE3CEEA-8766-488A-AA24-74A6C6D22E8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7B396FD-78C1-4043-BE87-774E9A030C50}" type="pres">
      <dgm:prSet presAssocID="{15566557-13DA-41ED-8394-9F922C56605E}" presName="sibTrans" presStyleLbl="sibTrans2D1" presStyleIdx="4" presStyleCnt="5"/>
      <dgm:spPr/>
      <dgm:t>
        <a:bodyPr/>
        <a:lstStyle/>
        <a:p>
          <a:endParaRPr lang="it-IT"/>
        </a:p>
      </dgm:t>
    </dgm:pt>
    <dgm:pt modelId="{6783CE28-7F41-45CB-A0F7-86B6EE4DF895}" type="pres">
      <dgm:prSet presAssocID="{15566557-13DA-41ED-8394-9F922C56605E}" presName="connectorText" presStyleLbl="sibTrans2D1" presStyleIdx="4" presStyleCnt="5"/>
      <dgm:spPr/>
      <dgm:t>
        <a:bodyPr/>
        <a:lstStyle/>
        <a:p>
          <a:endParaRPr lang="it-IT"/>
        </a:p>
      </dgm:t>
    </dgm:pt>
  </dgm:ptLst>
  <dgm:cxnLst>
    <dgm:cxn modelId="{A8692610-F9B7-4124-A8B7-397D77BFA8A5}" srcId="{A1064F3A-3DD7-4146-B55F-D38B08B71868}" destId="{0C308881-916C-4250-995E-008663EBC377}" srcOrd="1" destOrd="0" parTransId="{738FA86F-7439-455E-AB98-E79527327FE3}" sibTransId="{AE5378F3-961D-4055-AE84-E55CAD530A55}"/>
    <dgm:cxn modelId="{A337744A-78D0-49A5-B2BC-37D749149B2D}" type="presOf" srcId="{C2F0220D-B989-44CF-9D26-DFCA073FB7BD}" destId="{33CA582C-6BD6-47C0-BB80-A23AB44AD4CE}" srcOrd="0" destOrd="0" presId="urn:microsoft.com/office/officeart/2005/8/layout/cycle2"/>
    <dgm:cxn modelId="{326FABDF-B4A5-4C1E-9223-AE75CB5B8D27}" type="presOf" srcId="{C2F0220D-B989-44CF-9D26-DFCA073FB7BD}" destId="{C556F23B-E52B-4CE7-864A-65AF62465419}" srcOrd="1" destOrd="0" presId="urn:microsoft.com/office/officeart/2005/8/layout/cycle2"/>
    <dgm:cxn modelId="{2F8F1AD4-4290-4797-A5B5-0D04C9E76E6D}" type="presOf" srcId="{A6091FF8-4357-4EA4-9AFC-1ADA5EF7F651}" destId="{1691EA69-CA97-40E4-A4C7-AE37FA983590}" srcOrd="0" destOrd="0" presId="urn:microsoft.com/office/officeart/2005/8/layout/cycle2"/>
    <dgm:cxn modelId="{E7CCDB6B-355A-491B-B18E-0D71B0B61D98}" type="presOf" srcId="{A1064F3A-3DD7-4146-B55F-D38B08B71868}" destId="{61DE5148-9564-4D39-80AC-C1C98309D2EF}" srcOrd="0" destOrd="0" presId="urn:microsoft.com/office/officeart/2005/8/layout/cycle2"/>
    <dgm:cxn modelId="{4F0AFCA4-5C2F-472A-9966-5625146F9A9E}" type="presOf" srcId="{16DE2E79-F8EE-4A60-B71E-4BC6DAB60699}" destId="{184A0167-1B60-41B4-8A15-12EC463672F6}" srcOrd="0" destOrd="0" presId="urn:microsoft.com/office/officeart/2005/8/layout/cycle2"/>
    <dgm:cxn modelId="{2D4A4228-A727-4B16-A6E8-D01E9CD527B0}" type="presOf" srcId="{8BE1C283-7B1D-40DE-9C10-797D0EA05374}" destId="{77998AFC-F0B6-4751-81B7-472590277828}" srcOrd="1" destOrd="0" presId="urn:microsoft.com/office/officeart/2005/8/layout/cycle2"/>
    <dgm:cxn modelId="{ED35342B-CF9C-480F-92FE-C3CA2A6536BB}" type="presOf" srcId="{15566557-13DA-41ED-8394-9F922C56605E}" destId="{6783CE28-7F41-45CB-A0F7-86B6EE4DF895}" srcOrd="1" destOrd="0" presId="urn:microsoft.com/office/officeart/2005/8/layout/cycle2"/>
    <dgm:cxn modelId="{3523371C-6B72-439A-995C-892A27A28E3F}" type="presOf" srcId="{15566557-13DA-41ED-8394-9F922C56605E}" destId="{D7B396FD-78C1-4043-BE87-774E9A030C50}" srcOrd="0" destOrd="0" presId="urn:microsoft.com/office/officeart/2005/8/layout/cycle2"/>
    <dgm:cxn modelId="{7BAC2C95-2070-47B4-A424-615D54785889}" type="presOf" srcId="{F416643B-C222-4834-AA69-65D86259E927}" destId="{32C14B83-206D-4B83-A2F0-8BA02D672D96}" srcOrd="0" destOrd="0" presId="urn:microsoft.com/office/officeart/2005/8/layout/cycle2"/>
    <dgm:cxn modelId="{703CAFD4-4753-4D48-A18B-DA5D7454C072}" srcId="{A1064F3A-3DD7-4146-B55F-D38B08B71868}" destId="{A6091FF8-4357-4EA4-9AFC-1ADA5EF7F651}" srcOrd="0" destOrd="0" parTransId="{520F5BC6-98FC-4F81-B0C6-FA6685898A1A}" sibTransId="{F416643B-C222-4834-AA69-65D86259E927}"/>
    <dgm:cxn modelId="{AC2CB149-0D74-4D3A-B717-514C37F05EE8}" type="presOf" srcId="{AE5378F3-961D-4055-AE84-E55CAD530A55}" destId="{89375D63-FBB2-4175-90E8-781932FB3C8B}" srcOrd="1" destOrd="0" presId="urn:microsoft.com/office/officeart/2005/8/layout/cycle2"/>
    <dgm:cxn modelId="{3D712737-A2B8-4F7F-A782-DCED355821E9}" type="presOf" srcId="{AE5378F3-961D-4055-AE84-E55CAD530A55}" destId="{7DB4A730-2F44-439B-A079-CF2F9A073343}" srcOrd="0" destOrd="0" presId="urn:microsoft.com/office/officeart/2005/8/layout/cycle2"/>
    <dgm:cxn modelId="{B1054B1A-4B20-4812-867F-CF45A0E5E311}" type="presOf" srcId="{F416643B-C222-4834-AA69-65D86259E927}" destId="{9011F1A5-0DD2-4DA4-9E45-BCBBC8D1452B}" srcOrd="1" destOrd="0" presId="urn:microsoft.com/office/officeart/2005/8/layout/cycle2"/>
    <dgm:cxn modelId="{6A8AF2A5-F713-4D45-807B-5112EC6FB0CD}" type="presOf" srcId="{0C308881-916C-4250-995E-008663EBC377}" destId="{03255458-D412-4D46-9AE9-FB82AEAF761D}" srcOrd="0" destOrd="0" presId="urn:microsoft.com/office/officeart/2005/8/layout/cycle2"/>
    <dgm:cxn modelId="{8CACC2A3-BFD4-424A-806F-51F19E2B0461}" type="presOf" srcId="{5CE3CEEA-8766-488A-AA24-74A6C6D22E8B}" destId="{45C0061F-26D6-40F6-A9CF-E85CE2B64152}" srcOrd="0" destOrd="0" presId="urn:microsoft.com/office/officeart/2005/8/layout/cycle2"/>
    <dgm:cxn modelId="{B5707CD0-8233-41BA-80B5-8118914A671B}" type="presOf" srcId="{ACE618B4-FAF1-4B25-8369-E4F5A50221F0}" destId="{3FC9993A-83F2-49CA-BDEE-252291D1866D}" srcOrd="0" destOrd="0" presId="urn:microsoft.com/office/officeart/2005/8/layout/cycle2"/>
    <dgm:cxn modelId="{8A028719-011A-44BE-ACAA-6F5CABDC2031}" srcId="{A1064F3A-3DD7-4146-B55F-D38B08B71868}" destId="{16DE2E79-F8EE-4A60-B71E-4BC6DAB60699}" srcOrd="2" destOrd="0" parTransId="{2CFD9471-E38E-460A-AD78-F07A57E2B1AD}" sibTransId="{8BE1C283-7B1D-40DE-9C10-797D0EA05374}"/>
    <dgm:cxn modelId="{4C2E872D-E1B5-41FF-A35E-FF01F4F1E117}" srcId="{A1064F3A-3DD7-4146-B55F-D38B08B71868}" destId="{ACE618B4-FAF1-4B25-8369-E4F5A50221F0}" srcOrd="3" destOrd="0" parTransId="{CC6B0EA4-E0EE-43CB-A162-FD0AB2C32A54}" sibTransId="{C2F0220D-B989-44CF-9D26-DFCA073FB7BD}"/>
    <dgm:cxn modelId="{9C52FA2A-102B-4F2A-8308-3786AF510574}" type="presOf" srcId="{8BE1C283-7B1D-40DE-9C10-797D0EA05374}" destId="{E3F89821-4E90-4D18-8301-73DE7C7A7695}" srcOrd="0" destOrd="0" presId="urn:microsoft.com/office/officeart/2005/8/layout/cycle2"/>
    <dgm:cxn modelId="{320B9304-B8D8-4EA5-84FA-ED3726716717}" srcId="{A1064F3A-3DD7-4146-B55F-D38B08B71868}" destId="{5CE3CEEA-8766-488A-AA24-74A6C6D22E8B}" srcOrd="4" destOrd="0" parTransId="{E2BAFDDA-5A0D-4479-B08B-0097816DA7CD}" sibTransId="{15566557-13DA-41ED-8394-9F922C56605E}"/>
    <dgm:cxn modelId="{9D5F591E-EED0-4E43-8E56-0D6D69C76FB1}" type="presParOf" srcId="{61DE5148-9564-4D39-80AC-C1C98309D2EF}" destId="{1691EA69-CA97-40E4-A4C7-AE37FA983590}" srcOrd="0" destOrd="0" presId="urn:microsoft.com/office/officeart/2005/8/layout/cycle2"/>
    <dgm:cxn modelId="{389964E5-FB6F-4530-838A-D3C0CBA07758}" type="presParOf" srcId="{61DE5148-9564-4D39-80AC-C1C98309D2EF}" destId="{32C14B83-206D-4B83-A2F0-8BA02D672D96}" srcOrd="1" destOrd="0" presId="urn:microsoft.com/office/officeart/2005/8/layout/cycle2"/>
    <dgm:cxn modelId="{39200624-03CC-4FB2-BBD1-FCDA474607D5}" type="presParOf" srcId="{32C14B83-206D-4B83-A2F0-8BA02D672D96}" destId="{9011F1A5-0DD2-4DA4-9E45-BCBBC8D1452B}" srcOrd="0" destOrd="0" presId="urn:microsoft.com/office/officeart/2005/8/layout/cycle2"/>
    <dgm:cxn modelId="{2A69519F-F706-4F57-9D62-03C0C7CEF2D9}" type="presParOf" srcId="{61DE5148-9564-4D39-80AC-C1C98309D2EF}" destId="{03255458-D412-4D46-9AE9-FB82AEAF761D}" srcOrd="2" destOrd="0" presId="urn:microsoft.com/office/officeart/2005/8/layout/cycle2"/>
    <dgm:cxn modelId="{34AD3097-58EA-404E-8694-47DD8B597B7A}" type="presParOf" srcId="{61DE5148-9564-4D39-80AC-C1C98309D2EF}" destId="{7DB4A730-2F44-439B-A079-CF2F9A073343}" srcOrd="3" destOrd="0" presId="urn:microsoft.com/office/officeart/2005/8/layout/cycle2"/>
    <dgm:cxn modelId="{A54DBC5A-08A0-4A3B-B0A5-2236D2B0DB02}" type="presParOf" srcId="{7DB4A730-2F44-439B-A079-CF2F9A073343}" destId="{89375D63-FBB2-4175-90E8-781932FB3C8B}" srcOrd="0" destOrd="0" presId="urn:microsoft.com/office/officeart/2005/8/layout/cycle2"/>
    <dgm:cxn modelId="{67499930-DBF7-4036-9819-E2E48BC151AD}" type="presParOf" srcId="{61DE5148-9564-4D39-80AC-C1C98309D2EF}" destId="{184A0167-1B60-41B4-8A15-12EC463672F6}" srcOrd="4" destOrd="0" presId="urn:microsoft.com/office/officeart/2005/8/layout/cycle2"/>
    <dgm:cxn modelId="{94231A16-19A0-47AB-A082-31213F26844F}" type="presParOf" srcId="{61DE5148-9564-4D39-80AC-C1C98309D2EF}" destId="{E3F89821-4E90-4D18-8301-73DE7C7A7695}" srcOrd="5" destOrd="0" presId="urn:microsoft.com/office/officeart/2005/8/layout/cycle2"/>
    <dgm:cxn modelId="{961A33C3-D6E1-4901-AB30-8AE73322A53A}" type="presParOf" srcId="{E3F89821-4E90-4D18-8301-73DE7C7A7695}" destId="{77998AFC-F0B6-4751-81B7-472590277828}" srcOrd="0" destOrd="0" presId="urn:microsoft.com/office/officeart/2005/8/layout/cycle2"/>
    <dgm:cxn modelId="{36812BBB-7E62-4352-A61B-BAB6E5FC756B}" type="presParOf" srcId="{61DE5148-9564-4D39-80AC-C1C98309D2EF}" destId="{3FC9993A-83F2-49CA-BDEE-252291D1866D}" srcOrd="6" destOrd="0" presId="urn:microsoft.com/office/officeart/2005/8/layout/cycle2"/>
    <dgm:cxn modelId="{0781C935-FCDC-4CF4-8223-72773C008FDF}" type="presParOf" srcId="{61DE5148-9564-4D39-80AC-C1C98309D2EF}" destId="{33CA582C-6BD6-47C0-BB80-A23AB44AD4CE}" srcOrd="7" destOrd="0" presId="urn:microsoft.com/office/officeart/2005/8/layout/cycle2"/>
    <dgm:cxn modelId="{5ACBDADA-8EB3-426D-B9F4-62217E1471B1}" type="presParOf" srcId="{33CA582C-6BD6-47C0-BB80-A23AB44AD4CE}" destId="{C556F23B-E52B-4CE7-864A-65AF62465419}" srcOrd="0" destOrd="0" presId="urn:microsoft.com/office/officeart/2005/8/layout/cycle2"/>
    <dgm:cxn modelId="{3604CF95-F60A-4369-8130-3C1A9CBA8912}" type="presParOf" srcId="{61DE5148-9564-4D39-80AC-C1C98309D2EF}" destId="{45C0061F-26D6-40F6-A9CF-E85CE2B64152}" srcOrd="8" destOrd="0" presId="urn:microsoft.com/office/officeart/2005/8/layout/cycle2"/>
    <dgm:cxn modelId="{12C3F949-2100-4EC9-8B97-8B9F874CA3DE}" type="presParOf" srcId="{61DE5148-9564-4D39-80AC-C1C98309D2EF}" destId="{D7B396FD-78C1-4043-BE87-774E9A030C50}" srcOrd="9" destOrd="0" presId="urn:microsoft.com/office/officeart/2005/8/layout/cycle2"/>
    <dgm:cxn modelId="{EED98EC4-D07B-4B48-8DB4-642BC69C3D3B}" type="presParOf" srcId="{D7B396FD-78C1-4043-BE87-774E9A030C50}" destId="{6783CE28-7F41-45CB-A0F7-86B6EE4DF89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064F3A-3DD7-4146-B55F-D38B08B7186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6091FF8-4357-4EA4-9AFC-1ADA5EF7F651}">
      <dgm:prSet phldrT="[Testo]"/>
      <dgm:spPr>
        <a:solidFill>
          <a:schemeClr val="bg1">
            <a:lumMod val="95000"/>
            <a:alpha val="0"/>
          </a:schemeClr>
        </a:solidFill>
        <a:ln w="19050">
          <a:solidFill>
            <a:srgbClr val="0070C0"/>
          </a:solidFill>
        </a:ln>
      </dgm:spPr>
      <dgm:t>
        <a:bodyPr/>
        <a:lstStyle/>
        <a:p>
          <a:endParaRPr lang="it-IT" dirty="0"/>
        </a:p>
      </dgm:t>
    </dgm:pt>
    <dgm:pt modelId="{520F5BC6-98FC-4F81-B0C6-FA6685898A1A}" type="parTrans" cxnId="{703CAFD4-4753-4D48-A18B-DA5D7454C072}">
      <dgm:prSet/>
      <dgm:spPr/>
      <dgm:t>
        <a:bodyPr/>
        <a:lstStyle/>
        <a:p>
          <a:endParaRPr lang="it-IT"/>
        </a:p>
      </dgm:t>
    </dgm:pt>
    <dgm:pt modelId="{F416643B-C222-4834-AA69-65D86259E927}" type="sibTrans" cxnId="{703CAFD4-4753-4D48-A18B-DA5D7454C072}">
      <dgm:prSet/>
      <dgm:spPr/>
      <dgm:t>
        <a:bodyPr/>
        <a:lstStyle/>
        <a:p>
          <a:endParaRPr lang="it-IT"/>
        </a:p>
      </dgm:t>
    </dgm:pt>
    <dgm:pt modelId="{0C308881-916C-4250-995E-008663EBC377}">
      <dgm:prSet phldrT="[Testo]" phldr="1"/>
      <dgm:spPr>
        <a:noFill/>
        <a:ln w="19050">
          <a:solidFill>
            <a:srgbClr val="0070C0"/>
          </a:solidFill>
        </a:ln>
      </dgm:spPr>
      <dgm:t>
        <a:bodyPr/>
        <a:lstStyle/>
        <a:p>
          <a:endParaRPr lang="it-IT" dirty="0"/>
        </a:p>
      </dgm:t>
    </dgm:pt>
    <dgm:pt modelId="{738FA86F-7439-455E-AB98-E79527327FE3}" type="parTrans" cxnId="{A8692610-F9B7-4124-A8B7-397D77BFA8A5}">
      <dgm:prSet/>
      <dgm:spPr/>
      <dgm:t>
        <a:bodyPr/>
        <a:lstStyle/>
        <a:p>
          <a:endParaRPr lang="it-IT"/>
        </a:p>
      </dgm:t>
    </dgm:pt>
    <dgm:pt modelId="{AE5378F3-961D-4055-AE84-E55CAD530A55}" type="sibTrans" cxnId="{A8692610-F9B7-4124-A8B7-397D77BFA8A5}">
      <dgm:prSet/>
      <dgm:spPr/>
      <dgm:t>
        <a:bodyPr/>
        <a:lstStyle/>
        <a:p>
          <a:endParaRPr lang="it-IT"/>
        </a:p>
      </dgm:t>
    </dgm:pt>
    <dgm:pt modelId="{16DE2E79-F8EE-4A60-B71E-4BC6DAB60699}">
      <dgm:prSet phldrT="[Testo]" phldr="1"/>
      <dgm:spPr>
        <a:noFill/>
        <a:ln w="19050">
          <a:solidFill>
            <a:srgbClr val="0070C0"/>
          </a:solidFill>
        </a:ln>
      </dgm:spPr>
      <dgm:t>
        <a:bodyPr/>
        <a:lstStyle/>
        <a:p>
          <a:endParaRPr lang="it-IT" dirty="0"/>
        </a:p>
      </dgm:t>
    </dgm:pt>
    <dgm:pt modelId="{2CFD9471-E38E-460A-AD78-F07A57E2B1AD}" type="parTrans" cxnId="{8A028719-011A-44BE-ACAA-6F5CABDC2031}">
      <dgm:prSet/>
      <dgm:spPr/>
      <dgm:t>
        <a:bodyPr/>
        <a:lstStyle/>
        <a:p>
          <a:endParaRPr lang="it-IT"/>
        </a:p>
      </dgm:t>
    </dgm:pt>
    <dgm:pt modelId="{8BE1C283-7B1D-40DE-9C10-797D0EA05374}" type="sibTrans" cxnId="{8A028719-011A-44BE-ACAA-6F5CABDC2031}">
      <dgm:prSet/>
      <dgm:spPr/>
      <dgm:t>
        <a:bodyPr/>
        <a:lstStyle/>
        <a:p>
          <a:endParaRPr lang="it-IT"/>
        </a:p>
      </dgm:t>
    </dgm:pt>
    <dgm:pt modelId="{ACE618B4-FAF1-4B25-8369-E4F5A50221F0}">
      <dgm:prSet phldrT="[Testo]" phldr="1"/>
      <dgm:spPr>
        <a:noFill/>
        <a:ln w="19050">
          <a:solidFill>
            <a:srgbClr val="0070C0"/>
          </a:solidFill>
        </a:ln>
      </dgm:spPr>
      <dgm:t>
        <a:bodyPr/>
        <a:lstStyle/>
        <a:p>
          <a:endParaRPr lang="it-IT" dirty="0"/>
        </a:p>
      </dgm:t>
    </dgm:pt>
    <dgm:pt modelId="{CC6B0EA4-E0EE-43CB-A162-FD0AB2C32A54}" type="parTrans" cxnId="{4C2E872D-E1B5-41FF-A35E-FF01F4F1E117}">
      <dgm:prSet/>
      <dgm:spPr/>
      <dgm:t>
        <a:bodyPr/>
        <a:lstStyle/>
        <a:p>
          <a:endParaRPr lang="it-IT"/>
        </a:p>
      </dgm:t>
    </dgm:pt>
    <dgm:pt modelId="{C2F0220D-B989-44CF-9D26-DFCA073FB7BD}" type="sibTrans" cxnId="{4C2E872D-E1B5-41FF-A35E-FF01F4F1E117}">
      <dgm:prSet/>
      <dgm:spPr/>
      <dgm:t>
        <a:bodyPr/>
        <a:lstStyle/>
        <a:p>
          <a:endParaRPr lang="it-IT"/>
        </a:p>
      </dgm:t>
    </dgm:pt>
    <dgm:pt modelId="{5CE3CEEA-8766-488A-AA24-74A6C6D22E8B}">
      <dgm:prSet phldrT="[Testo]" phldr="1"/>
      <dgm:spPr>
        <a:noFill/>
        <a:ln w="19050">
          <a:solidFill>
            <a:srgbClr val="0070C0"/>
          </a:solidFill>
        </a:ln>
      </dgm:spPr>
      <dgm:t>
        <a:bodyPr/>
        <a:lstStyle/>
        <a:p>
          <a:endParaRPr lang="it-IT" dirty="0"/>
        </a:p>
      </dgm:t>
    </dgm:pt>
    <dgm:pt modelId="{E2BAFDDA-5A0D-4479-B08B-0097816DA7CD}" type="parTrans" cxnId="{320B9304-B8D8-4EA5-84FA-ED3726716717}">
      <dgm:prSet/>
      <dgm:spPr/>
      <dgm:t>
        <a:bodyPr/>
        <a:lstStyle/>
        <a:p>
          <a:endParaRPr lang="it-IT"/>
        </a:p>
      </dgm:t>
    </dgm:pt>
    <dgm:pt modelId="{15566557-13DA-41ED-8394-9F922C56605E}" type="sibTrans" cxnId="{320B9304-B8D8-4EA5-84FA-ED3726716717}">
      <dgm:prSet/>
      <dgm:spPr/>
      <dgm:t>
        <a:bodyPr/>
        <a:lstStyle/>
        <a:p>
          <a:endParaRPr lang="it-IT"/>
        </a:p>
      </dgm:t>
    </dgm:pt>
    <dgm:pt modelId="{61DE5148-9564-4D39-80AC-C1C98309D2EF}" type="pres">
      <dgm:prSet presAssocID="{A1064F3A-3DD7-4146-B55F-D38B08B7186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691EA69-CA97-40E4-A4C7-AE37FA983590}" type="pres">
      <dgm:prSet presAssocID="{A6091FF8-4357-4EA4-9AFC-1ADA5EF7F65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2C14B83-206D-4B83-A2F0-8BA02D672D96}" type="pres">
      <dgm:prSet presAssocID="{F416643B-C222-4834-AA69-65D86259E927}" presName="sibTrans" presStyleLbl="sibTrans2D1" presStyleIdx="0" presStyleCnt="5"/>
      <dgm:spPr/>
      <dgm:t>
        <a:bodyPr/>
        <a:lstStyle/>
        <a:p>
          <a:endParaRPr lang="it-IT"/>
        </a:p>
      </dgm:t>
    </dgm:pt>
    <dgm:pt modelId="{9011F1A5-0DD2-4DA4-9E45-BCBBC8D1452B}" type="pres">
      <dgm:prSet presAssocID="{F416643B-C222-4834-AA69-65D86259E927}" presName="connectorText" presStyleLbl="sibTrans2D1" presStyleIdx="0" presStyleCnt="5"/>
      <dgm:spPr/>
      <dgm:t>
        <a:bodyPr/>
        <a:lstStyle/>
        <a:p>
          <a:endParaRPr lang="it-IT"/>
        </a:p>
      </dgm:t>
    </dgm:pt>
    <dgm:pt modelId="{03255458-D412-4D46-9AE9-FB82AEAF761D}" type="pres">
      <dgm:prSet presAssocID="{0C308881-916C-4250-995E-008663EBC37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DB4A730-2F44-439B-A079-CF2F9A073343}" type="pres">
      <dgm:prSet presAssocID="{AE5378F3-961D-4055-AE84-E55CAD530A55}" presName="sibTrans" presStyleLbl="sibTrans2D1" presStyleIdx="1" presStyleCnt="5"/>
      <dgm:spPr/>
      <dgm:t>
        <a:bodyPr/>
        <a:lstStyle/>
        <a:p>
          <a:endParaRPr lang="it-IT"/>
        </a:p>
      </dgm:t>
    </dgm:pt>
    <dgm:pt modelId="{89375D63-FBB2-4175-90E8-781932FB3C8B}" type="pres">
      <dgm:prSet presAssocID="{AE5378F3-961D-4055-AE84-E55CAD530A55}" presName="connectorText" presStyleLbl="sibTrans2D1" presStyleIdx="1" presStyleCnt="5"/>
      <dgm:spPr/>
      <dgm:t>
        <a:bodyPr/>
        <a:lstStyle/>
        <a:p>
          <a:endParaRPr lang="it-IT"/>
        </a:p>
      </dgm:t>
    </dgm:pt>
    <dgm:pt modelId="{184A0167-1B60-41B4-8A15-12EC463672F6}" type="pres">
      <dgm:prSet presAssocID="{16DE2E79-F8EE-4A60-B71E-4BC6DAB6069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3F89821-4E90-4D18-8301-73DE7C7A7695}" type="pres">
      <dgm:prSet presAssocID="{8BE1C283-7B1D-40DE-9C10-797D0EA05374}" presName="sibTrans" presStyleLbl="sibTrans2D1" presStyleIdx="2" presStyleCnt="5"/>
      <dgm:spPr/>
      <dgm:t>
        <a:bodyPr/>
        <a:lstStyle/>
        <a:p>
          <a:endParaRPr lang="it-IT"/>
        </a:p>
      </dgm:t>
    </dgm:pt>
    <dgm:pt modelId="{77998AFC-F0B6-4751-81B7-472590277828}" type="pres">
      <dgm:prSet presAssocID="{8BE1C283-7B1D-40DE-9C10-797D0EA05374}" presName="connectorText" presStyleLbl="sibTrans2D1" presStyleIdx="2" presStyleCnt="5"/>
      <dgm:spPr/>
      <dgm:t>
        <a:bodyPr/>
        <a:lstStyle/>
        <a:p>
          <a:endParaRPr lang="it-IT"/>
        </a:p>
      </dgm:t>
    </dgm:pt>
    <dgm:pt modelId="{3FC9993A-83F2-49CA-BDEE-252291D1866D}" type="pres">
      <dgm:prSet presAssocID="{ACE618B4-FAF1-4B25-8369-E4F5A50221F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3CA582C-6BD6-47C0-BB80-A23AB44AD4CE}" type="pres">
      <dgm:prSet presAssocID="{C2F0220D-B989-44CF-9D26-DFCA073FB7BD}" presName="sibTrans" presStyleLbl="sibTrans2D1" presStyleIdx="3" presStyleCnt="5"/>
      <dgm:spPr/>
      <dgm:t>
        <a:bodyPr/>
        <a:lstStyle/>
        <a:p>
          <a:endParaRPr lang="it-IT"/>
        </a:p>
      </dgm:t>
    </dgm:pt>
    <dgm:pt modelId="{C556F23B-E52B-4CE7-864A-65AF62465419}" type="pres">
      <dgm:prSet presAssocID="{C2F0220D-B989-44CF-9D26-DFCA073FB7BD}" presName="connectorText" presStyleLbl="sibTrans2D1" presStyleIdx="3" presStyleCnt="5"/>
      <dgm:spPr/>
      <dgm:t>
        <a:bodyPr/>
        <a:lstStyle/>
        <a:p>
          <a:endParaRPr lang="it-IT"/>
        </a:p>
      </dgm:t>
    </dgm:pt>
    <dgm:pt modelId="{45C0061F-26D6-40F6-A9CF-E85CE2B64152}" type="pres">
      <dgm:prSet presAssocID="{5CE3CEEA-8766-488A-AA24-74A6C6D22E8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7B396FD-78C1-4043-BE87-774E9A030C50}" type="pres">
      <dgm:prSet presAssocID="{15566557-13DA-41ED-8394-9F922C56605E}" presName="sibTrans" presStyleLbl="sibTrans2D1" presStyleIdx="4" presStyleCnt="5"/>
      <dgm:spPr/>
      <dgm:t>
        <a:bodyPr/>
        <a:lstStyle/>
        <a:p>
          <a:endParaRPr lang="it-IT"/>
        </a:p>
      </dgm:t>
    </dgm:pt>
    <dgm:pt modelId="{6783CE28-7F41-45CB-A0F7-86B6EE4DF895}" type="pres">
      <dgm:prSet presAssocID="{15566557-13DA-41ED-8394-9F922C56605E}" presName="connectorText" presStyleLbl="sibTrans2D1" presStyleIdx="4" presStyleCnt="5"/>
      <dgm:spPr/>
      <dgm:t>
        <a:bodyPr/>
        <a:lstStyle/>
        <a:p>
          <a:endParaRPr lang="it-IT"/>
        </a:p>
      </dgm:t>
    </dgm:pt>
  </dgm:ptLst>
  <dgm:cxnLst>
    <dgm:cxn modelId="{A0E68773-616D-48BA-B330-47814E3EAA19}" type="presOf" srcId="{AE5378F3-961D-4055-AE84-E55CAD530A55}" destId="{7DB4A730-2F44-439B-A079-CF2F9A073343}" srcOrd="0" destOrd="0" presId="urn:microsoft.com/office/officeart/2005/8/layout/cycle2"/>
    <dgm:cxn modelId="{92A7EB1A-C496-4A68-8A91-594CB0B2C103}" type="presOf" srcId="{AE5378F3-961D-4055-AE84-E55CAD530A55}" destId="{89375D63-FBB2-4175-90E8-781932FB3C8B}" srcOrd="1" destOrd="0" presId="urn:microsoft.com/office/officeart/2005/8/layout/cycle2"/>
    <dgm:cxn modelId="{8EAA001D-F628-49D2-9CB0-B72D42A87CE7}" type="presOf" srcId="{F416643B-C222-4834-AA69-65D86259E927}" destId="{9011F1A5-0DD2-4DA4-9E45-BCBBC8D1452B}" srcOrd="1" destOrd="0" presId="urn:microsoft.com/office/officeart/2005/8/layout/cycle2"/>
    <dgm:cxn modelId="{399B33C8-1164-4B56-ADC3-92F2B9BB9174}" type="presOf" srcId="{16DE2E79-F8EE-4A60-B71E-4BC6DAB60699}" destId="{184A0167-1B60-41B4-8A15-12EC463672F6}" srcOrd="0" destOrd="0" presId="urn:microsoft.com/office/officeart/2005/8/layout/cycle2"/>
    <dgm:cxn modelId="{A8692610-F9B7-4124-A8B7-397D77BFA8A5}" srcId="{A1064F3A-3DD7-4146-B55F-D38B08B71868}" destId="{0C308881-916C-4250-995E-008663EBC377}" srcOrd="1" destOrd="0" parTransId="{738FA86F-7439-455E-AB98-E79527327FE3}" sibTransId="{AE5378F3-961D-4055-AE84-E55CAD530A55}"/>
    <dgm:cxn modelId="{E1DF4AC9-0535-48AF-971F-8CEB46383D3B}" type="presOf" srcId="{C2F0220D-B989-44CF-9D26-DFCA073FB7BD}" destId="{C556F23B-E52B-4CE7-864A-65AF62465419}" srcOrd="1" destOrd="0" presId="urn:microsoft.com/office/officeart/2005/8/layout/cycle2"/>
    <dgm:cxn modelId="{BED2BED9-C701-4315-AE4B-C1C5D3BDD221}" type="presOf" srcId="{A6091FF8-4357-4EA4-9AFC-1ADA5EF7F651}" destId="{1691EA69-CA97-40E4-A4C7-AE37FA983590}" srcOrd="0" destOrd="0" presId="urn:microsoft.com/office/officeart/2005/8/layout/cycle2"/>
    <dgm:cxn modelId="{F13E9718-44A6-46F0-8F71-733B1BB29047}" type="presOf" srcId="{5CE3CEEA-8766-488A-AA24-74A6C6D22E8B}" destId="{45C0061F-26D6-40F6-A9CF-E85CE2B64152}" srcOrd="0" destOrd="0" presId="urn:microsoft.com/office/officeart/2005/8/layout/cycle2"/>
    <dgm:cxn modelId="{703CAFD4-4753-4D48-A18B-DA5D7454C072}" srcId="{A1064F3A-3DD7-4146-B55F-D38B08B71868}" destId="{A6091FF8-4357-4EA4-9AFC-1ADA5EF7F651}" srcOrd="0" destOrd="0" parTransId="{520F5BC6-98FC-4F81-B0C6-FA6685898A1A}" sibTransId="{F416643B-C222-4834-AA69-65D86259E927}"/>
    <dgm:cxn modelId="{8528C247-EFC6-4BD1-8781-508C657C4E81}" type="presOf" srcId="{A1064F3A-3DD7-4146-B55F-D38B08B71868}" destId="{61DE5148-9564-4D39-80AC-C1C98309D2EF}" srcOrd="0" destOrd="0" presId="urn:microsoft.com/office/officeart/2005/8/layout/cycle2"/>
    <dgm:cxn modelId="{39953B31-D551-4777-8CC8-F430FB9BA4C7}" type="presOf" srcId="{15566557-13DA-41ED-8394-9F922C56605E}" destId="{D7B396FD-78C1-4043-BE87-774E9A030C50}" srcOrd="0" destOrd="0" presId="urn:microsoft.com/office/officeart/2005/8/layout/cycle2"/>
    <dgm:cxn modelId="{4B64614E-5DAD-48AD-BB71-6CDF17C77AAB}" type="presOf" srcId="{15566557-13DA-41ED-8394-9F922C56605E}" destId="{6783CE28-7F41-45CB-A0F7-86B6EE4DF895}" srcOrd="1" destOrd="0" presId="urn:microsoft.com/office/officeart/2005/8/layout/cycle2"/>
    <dgm:cxn modelId="{6F6ECCF1-1815-4E67-9B11-C1415D413C27}" type="presOf" srcId="{8BE1C283-7B1D-40DE-9C10-797D0EA05374}" destId="{E3F89821-4E90-4D18-8301-73DE7C7A7695}" srcOrd="0" destOrd="0" presId="urn:microsoft.com/office/officeart/2005/8/layout/cycle2"/>
    <dgm:cxn modelId="{66E6BFB3-880C-4243-9569-64A36CD8AACB}" type="presOf" srcId="{F416643B-C222-4834-AA69-65D86259E927}" destId="{32C14B83-206D-4B83-A2F0-8BA02D672D96}" srcOrd="0" destOrd="0" presId="urn:microsoft.com/office/officeart/2005/8/layout/cycle2"/>
    <dgm:cxn modelId="{158B7201-F96E-4EFE-866C-5E0B8671ACDA}" type="presOf" srcId="{0C308881-916C-4250-995E-008663EBC377}" destId="{03255458-D412-4D46-9AE9-FB82AEAF761D}" srcOrd="0" destOrd="0" presId="urn:microsoft.com/office/officeart/2005/8/layout/cycle2"/>
    <dgm:cxn modelId="{8A028719-011A-44BE-ACAA-6F5CABDC2031}" srcId="{A1064F3A-3DD7-4146-B55F-D38B08B71868}" destId="{16DE2E79-F8EE-4A60-B71E-4BC6DAB60699}" srcOrd="2" destOrd="0" parTransId="{2CFD9471-E38E-460A-AD78-F07A57E2B1AD}" sibTransId="{8BE1C283-7B1D-40DE-9C10-797D0EA05374}"/>
    <dgm:cxn modelId="{E12702DF-8254-41AF-81FC-CB0888BF7343}" type="presOf" srcId="{ACE618B4-FAF1-4B25-8369-E4F5A50221F0}" destId="{3FC9993A-83F2-49CA-BDEE-252291D1866D}" srcOrd="0" destOrd="0" presId="urn:microsoft.com/office/officeart/2005/8/layout/cycle2"/>
    <dgm:cxn modelId="{90551678-67D5-40AF-9C2D-4CD8D5F7CF83}" type="presOf" srcId="{8BE1C283-7B1D-40DE-9C10-797D0EA05374}" destId="{77998AFC-F0B6-4751-81B7-472590277828}" srcOrd="1" destOrd="0" presId="urn:microsoft.com/office/officeart/2005/8/layout/cycle2"/>
    <dgm:cxn modelId="{4C2E872D-E1B5-41FF-A35E-FF01F4F1E117}" srcId="{A1064F3A-3DD7-4146-B55F-D38B08B71868}" destId="{ACE618B4-FAF1-4B25-8369-E4F5A50221F0}" srcOrd="3" destOrd="0" parTransId="{CC6B0EA4-E0EE-43CB-A162-FD0AB2C32A54}" sibTransId="{C2F0220D-B989-44CF-9D26-DFCA073FB7BD}"/>
    <dgm:cxn modelId="{26CBE980-D8A4-419C-84E9-3542AEC9BABD}" type="presOf" srcId="{C2F0220D-B989-44CF-9D26-DFCA073FB7BD}" destId="{33CA582C-6BD6-47C0-BB80-A23AB44AD4CE}" srcOrd="0" destOrd="0" presId="urn:microsoft.com/office/officeart/2005/8/layout/cycle2"/>
    <dgm:cxn modelId="{320B9304-B8D8-4EA5-84FA-ED3726716717}" srcId="{A1064F3A-3DD7-4146-B55F-D38B08B71868}" destId="{5CE3CEEA-8766-488A-AA24-74A6C6D22E8B}" srcOrd="4" destOrd="0" parTransId="{E2BAFDDA-5A0D-4479-B08B-0097816DA7CD}" sibTransId="{15566557-13DA-41ED-8394-9F922C56605E}"/>
    <dgm:cxn modelId="{127A0C2F-D83C-431F-9120-E3DA784AC507}" type="presParOf" srcId="{61DE5148-9564-4D39-80AC-C1C98309D2EF}" destId="{1691EA69-CA97-40E4-A4C7-AE37FA983590}" srcOrd="0" destOrd="0" presId="urn:microsoft.com/office/officeart/2005/8/layout/cycle2"/>
    <dgm:cxn modelId="{BB87B349-8707-413E-AE54-736C5892881B}" type="presParOf" srcId="{61DE5148-9564-4D39-80AC-C1C98309D2EF}" destId="{32C14B83-206D-4B83-A2F0-8BA02D672D96}" srcOrd="1" destOrd="0" presId="urn:microsoft.com/office/officeart/2005/8/layout/cycle2"/>
    <dgm:cxn modelId="{8D2AB017-FEBF-495E-A2B7-2B01E3AD25AD}" type="presParOf" srcId="{32C14B83-206D-4B83-A2F0-8BA02D672D96}" destId="{9011F1A5-0DD2-4DA4-9E45-BCBBC8D1452B}" srcOrd="0" destOrd="0" presId="urn:microsoft.com/office/officeart/2005/8/layout/cycle2"/>
    <dgm:cxn modelId="{17977F32-7DBE-426B-95AD-95F54C6FD3E1}" type="presParOf" srcId="{61DE5148-9564-4D39-80AC-C1C98309D2EF}" destId="{03255458-D412-4D46-9AE9-FB82AEAF761D}" srcOrd="2" destOrd="0" presId="urn:microsoft.com/office/officeart/2005/8/layout/cycle2"/>
    <dgm:cxn modelId="{85D4C118-8CE0-4398-922C-BFD1EB6AF280}" type="presParOf" srcId="{61DE5148-9564-4D39-80AC-C1C98309D2EF}" destId="{7DB4A730-2F44-439B-A079-CF2F9A073343}" srcOrd="3" destOrd="0" presId="urn:microsoft.com/office/officeart/2005/8/layout/cycle2"/>
    <dgm:cxn modelId="{F8D83D0E-41FE-48C8-90B1-82BE715C4724}" type="presParOf" srcId="{7DB4A730-2F44-439B-A079-CF2F9A073343}" destId="{89375D63-FBB2-4175-90E8-781932FB3C8B}" srcOrd="0" destOrd="0" presId="urn:microsoft.com/office/officeart/2005/8/layout/cycle2"/>
    <dgm:cxn modelId="{E46163E8-6617-401B-B8CE-05C0C94DE05B}" type="presParOf" srcId="{61DE5148-9564-4D39-80AC-C1C98309D2EF}" destId="{184A0167-1B60-41B4-8A15-12EC463672F6}" srcOrd="4" destOrd="0" presId="urn:microsoft.com/office/officeart/2005/8/layout/cycle2"/>
    <dgm:cxn modelId="{4DF575DB-DBDF-4AC1-A1A4-64E5AC37531E}" type="presParOf" srcId="{61DE5148-9564-4D39-80AC-C1C98309D2EF}" destId="{E3F89821-4E90-4D18-8301-73DE7C7A7695}" srcOrd="5" destOrd="0" presId="urn:microsoft.com/office/officeart/2005/8/layout/cycle2"/>
    <dgm:cxn modelId="{857F149E-A941-4710-ABF4-9865128BCB54}" type="presParOf" srcId="{E3F89821-4E90-4D18-8301-73DE7C7A7695}" destId="{77998AFC-F0B6-4751-81B7-472590277828}" srcOrd="0" destOrd="0" presId="urn:microsoft.com/office/officeart/2005/8/layout/cycle2"/>
    <dgm:cxn modelId="{78F3CB4D-E2C7-4710-82F6-2718D71E4239}" type="presParOf" srcId="{61DE5148-9564-4D39-80AC-C1C98309D2EF}" destId="{3FC9993A-83F2-49CA-BDEE-252291D1866D}" srcOrd="6" destOrd="0" presId="urn:microsoft.com/office/officeart/2005/8/layout/cycle2"/>
    <dgm:cxn modelId="{0D82D0ED-D30F-46F2-81EB-E5DE2CE5934B}" type="presParOf" srcId="{61DE5148-9564-4D39-80AC-C1C98309D2EF}" destId="{33CA582C-6BD6-47C0-BB80-A23AB44AD4CE}" srcOrd="7" destOrd="0" presId="urn:microsoft.com/office/officeart/2005/8/layout/cycle2"/>
    <dgm:cxn modelId="{58ED084F-885E-4A9E-85FB-1A2E090AE920}" type="presParOf" srcId="{33CA582C-6BD6-47C0-BB80-A23AB44AD4CE}" destId="{C556F23B-E52B-4CE7-864A-65AF62465419}" srcOrd="0" destOrd="0" presId="urn:microsoft.com/office/officeart/2005/8/layout/cycle2"/>
    <dgm:cxn modelId="{F55BC46C-4FCF-49D1-9A02-870C57F53ADC}" type="presParOf" srcId="{61DE5148-9564-4D39-80AC-C1C98309D2EF}" destId="{45C0061F-26D6-40F6-A9CF-E85CE2B64152}" srcOrd="8" destOrd="0" presId="urn:microsoft.com/office/officeart/2005/8/layout/cycle2"/>
    <dgm:cxn modelId="{3F429C7C-AAAA-4CCF-9B46-FDDC4E0D357E}" type="presParOf" srcId="{61DE5148-9564-4D39-80AC-C1C98309D2EF}" destId="{D7B396FD-78C1-4043-BE87-774E9A030C50}" srcOrd="9" destOrd="0" presId="urn:microsoft.com/office/officeart/2005/8/layout/cycle2"/>
    <dgm:cxn modelId="{92C44881-5B5D-4FE7-93BC-DB6920CFEC50}" type="presParOf" srcId="{D7B396FD-78C1-4043-BE87-774E9A030C50}" destId="{6783CE28-7F41-45CB-A0F7-86B6EE4DF89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A52AD4-E6E2-43BB-A0DF-C575354D7926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7376E1BD-7197-49D9-AB06-C2FF10AF92DE}">
      <dgm:prSet phldrT="[Testo]"/>
      <dgm:spPr/>
      <dgm:t>
        <a:bodyPr/>
        <a:lstStyle/>
        <a:p>
          <a:r>
            <a:rPr lang="it-IT" dirty="0" smtClean="0"/>
            <a:t>Crescita professionale del farmacista ospedaliero per lavorare in Team </a:t>
          </a:r>
          <a:r>
            <a:rPr lang="it-IT" dirty="0" smtClean="0"/>
            <a:t>interdisciplinari </a:t>
          </a:r>
          <a:endParaRPr lang="it-IT" dirty="0"/>
        </a:p>
      </dgm:t>
    </dgm:pt>
    <dgm:pt modelId="{4639F895-D974-4385-899C-197A03AADE80}" type="parTrans" cxnId="{374507E6-45E1-42D2-B79B-B8525450E1E1}">
      <dgm:prSet/>
      <dgm:spPr/>
      <dgm:t>
        <a:bodyPr/>
        <a:lstStyle/>
        <a:p>
          <a:endParaRPr lang="it-IT"/>
        </a:p>
      </dgm:t>
    </dgm:pt>
    <dgm:pt modelId="{DF9CD118-6B60-4973-B882-9A96DA7C7608}" type="sibTrans" cxnId="{374507E6-45E1-42D2-B79B-B8525450E1E1}">
      <dgm:prSet/>
      <dgm:spPr/>
      <dgm:t>
        <a:bodyPr/>
        <a:lstStyle/>
        <a:p>
          <a:endParaRPr lang="it-IT"/>
        </a:p>
      </dgm:t>
    </dgm:pt>
    <dgm:pt modelId="{0DB1E907-0859-4C5E-B871-11DEC67C6700}">
      <dgm:prSet phldrT="[Testo]"/>
      <dgm:spPr/>
      <dgm:t>
        <a:bodyPr/>
        <a:lstStyle/>
        <a:p>
          <a:r>
            <a:rPr lang="it-IT" dirty="0" smtClean="0"/>
            <a:t>Aumentare la sicurezza delle cure ai pazienti</a:t>
          </a:r>
          <a:endParaRPr lang="it-IT" dirty="0"/>
        </a:p>
      </dgm:t>
    </dgm:pt>
    <dgm:pt modelId="{6F7F26A7-B6D7-4B17-95D7-A53549FCA501}" type="parTrans" cxnId="{DBB7E081-92C7-42F6-8E37-36C14D12C595}">
      <dgm:prSet/>
      <dgm:spPr/>
      <dgm:t>
        <a:bodyPr/>
        <a:lstStyle/>
        <a:p>
          <a:endParaRPr lang="it-IT"/>
        </a:p>
      </dgm:t>
    </dgm:pt>
    <dgm:pt modelId="{E2D1F96B-E704-49A3-8386-3E5F5C144675}" type="sibTrans" cxnId="{DBB7E081-92C7-42F6-8E37-36C14D12C595}">
      <dgm:prSet/>
      <dgm:spPr/>
      <dgm:t>
        <a:bodyPr/>
        <a:lstStyle/>
        <a:p>
          <a:endParaRPr lang="it-IT"/>
        </a:p>
      </dgm:t>
    </dgm:pt>
    <dgm:pt modelId="{DE2CE20F-65B7-4EA4-A750-962CDB0502CB}">
      <dgm:prSet phldrT="[Testo]"/>
      <dgm:spPr/>
      <dgm:t>
        <a:bodyPr/>
        <a:lstStyle/>
        <a:p>
          <a:r>
            <a:rPr lang="it-IT" dirty="0" smtClean="0"/>
            <a:t>Realizzazione di specifici studi sul tema della Riconciliazione e “</a:t>
          </a:r>
          <a:r>
            <a:rPr lang="it-IT" dirty="0" err="1" smtClean="0"/>
            <a:t>Deprescribing</a:t>
          </a:r>
          <a:r>
            <a:rPr lang="it-IT" dirty="0" smtClean="0"/>
            <a:t>”</a:t>
          </a:r>
          <a:endParaRPr lang="it-IT" dirty="0"/>
        </a:p>
      </dgm:t>
    </dgm:pt>
    <dgm:pt modelId="{64A2098B-3E1E-4CB3-B377-995BF6C53155}" type="parTrans" cxnId="{9359D20B-4DCC-48AF-9A04-57A22165A453}">
      <dgm:prSet/>
      <dgm:spPr/>
      <dgm:t>
        <a:bodyPr/>
        <a:lstStyle/>
        <a:p>
          <a:endParaRPr lang="it-IT"/>
        </a:p>
      </dgm:t>
    </dgm:pt>
    <dgm:pt modelId="{679EEA13-2084-42DF-B3F8-43287C12296F}" type="sibTrans" cxnId="{9359D20B-4DCC-48AF-9A04-57A22165A453}">
      <dgm:prSet/>
      <dgm:spPr/>
      <dgm:t>
        <a:bodyPr/>
        <a:lstStyle/>
        <a:p>
          <a:endParaRPr lang="it-IT"/>
        </a:p>
      </dgm:t>
    </dgm:pt>
    <dgm:pt modelId="{B8CAA1BC-AD38-4BA6-850F-2F48B49CC25D}" type="pres">
      <dgm:prSet presAssocID="{61A52AD4-E6E2-43BB-A0DF-C575354D7926}" presName="Name0" presStyleCnt="0">
        <dgm:presLayoutVars>
          <dgm:dir/>
          <dgm:resizeHandles val="exact"/>
        </dgm:presLayoutVars>
      </dgm:prSet>
      <dgm:spPr/>
    </dgm:pt>
    <dgm:pt modelId="{3D850105-D8E3-4767-881F-8C59C074719B}" type="pres">
      <dgm:prSet presAssocID="{61A52AD4-E6E2-43BB-A0DF-C575354D7926}" presName="fgShape" presStyleLbl="fgShp" presStyleIdx="0" presStyleCnt="1"/>
      <dgm:spPr/>
    </dgm:pt>
    <dgm:pt modelId="{71F39C1F-2528-447E-A49A-05D626AF0D19}" type="pres">
      <dgm:prSet presAssocID="{61A52AD4-E6E2-43BB-A0DF-C575354D7926}" presName="linComp" presStyleCnt="0"/>
      <dgm:spPr/>
    </dgm:pt>
    <dgm:pt modelId="{27087795-E87F-4147-BC39-92272FC224C9}" type="pres">
      <dgm:prSet presAssocID="{7376E1BD-7197-49D9-AB06-C2FF10AF92DE}" presName="compNode" presStyleCnt="0"/>
      <dgm:spPr/>
    </dgm:pt>
    <dgm:pt modelId="{37154B77-A341-4079-9CD4-BF5F1D5AD828}" type="pres">
      <dgm:prSet presAssocID="{7376E1BD-7197-49D9-AB06-C2FF10AF92DE}" presName="bkgdShape" presStyleLbl="node1" presStyleIdx="0" presStyleCnt="3" custLinFactX="-2665" custLinFactNeighborX="-100000" custLinFactNeighborY="3867"/>
      <dgm:spPr/>
      <dgm:t>
        <a:bodyPr/>
        <a:lstStyle/>
        <a:p>
          <a:endParaRPr lang="it-IT"/>
        </a:p>
      </dgm:t>
    </dgm:pt>
    <dgm:pt modelId="{4453EF00-B8C3-486A-9DC3-C60BBBF083DC}" type="pres">
      <dgm:prSet presAssocID="{7376E1BD-7197-49D9-AB06-C2FF10AF92D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7457380-75DF-4A2C-AAFB-060FA7657B7F}" type="pres">
      <dgm:prSet presAssocID="{7376E1BD-7197-49D9-AB06-C2FF10AF92DE}" presName="invisiNode" presStyleLbl="node1" presStyleIdx="0" presStyleCnt="3"/>
      <dgm:spPr/>
    </dgm:pt>
    <dgm:pt modelId="{3CB429A6-113F-4571-9CE1-A432E74C610C}" type="pres">
      <dgm:prSet presAssocID="{7376E1BD-7197-49D9-AB06-C2FF10AF92DE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202A9A4-7606-4044-A8DE-627C163FB175}" type="pres">
      <dgm:prSet presAssocID="{DF9CD118-6B60-4973-B882-9A96DA7C7608}" presName="sibTrans" presStyleLbl="sibTrans2D1" presStyleIdx="0" presStyleCnt="0"/>
      <dgm:spPr/>
      <dgm:t>
        <a:bodyPr/>
        <a:lstStyle/>
        <a:p>
          <a:endParaRPr lang="it-IT"/>
        </a:p>
      </dgm:t>
    </dgm:pt>
    <dgm:pt modelId="{31F9ECB0-D1FD-4B6E-93E1-35D3EF2F3F0B}" type="pres">
      <dgm:prSet presAssocID="{0DB1E907-0859-4C5E-B871-11DEC67C6700}" presName="compNode" presStyleCnt="0"/>
      <dgm:spPr/>
    </dgm:pt>
    <dgm:pt modelId="{387A198A-807D-49EE-8E49-720A60239690}" type="pres">
      <dgm:prSet presAssocID="{0DB1E907-0859-4C5E-B871-11DEC67C6700}" presName="bkgdShape" presStyleLbl="node1" presStyleIdx="1" presStyleCnt="3"/>
      <dgm:spPr/>
      <dgm:t>
        <a:bodyPr/>
        <a:lstStyle/>
        <a:p>
          <a:endParaRPr lang="it-IT"/>
        </a:p>
      </dgm:t>
    </dgm:pt>
    <dgm:pt modelId="{5DEA0D8E-58DC-47ED-AFC6-FD97AFC11014}" type="pres">
      <dgm:prSet presAssocID="{0DB1E907-0859-4C5E-B871-11DEC67C6700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3ABCF48-E92F-403E-A542-2EAF461FD858}" type="pres">
      <dgm:prSet presAssocID="{0DB1E907-0859-4C5E-B871-11DEC67C6700}" presName="invisiNode" presStyleLbl="node1" presStyleIdx="1" presStyleCnt="3"/>
      <dgm:spPr/>
    </dgm:pt>
    <dgm:pt modelId="{4215066A-CBF3-4A02-AC48-BE94B81B613F}" type="pres">
      <dgm:prSet presAssocID="{0DB1E907-0859-4C5E-B871-11DEC67C6700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F4DF072-2580-4CEF-84B6-A02F73FC4722}" type="pres">
      <dgm:prSet presAssocID="{E2D1F96B-E704-49A3-8386-3E5F5C144675}" presName="sibTrans" presStyleLbl="sibTrans2D1" presStyleIdx="0" presStyleCnt="0"/>
      <dgm:spPr/>
      <dgm:t>
        <a:bodyPr/>
        <a:lstStyle/>
        <a:p>
          <a:endParaRPr lang="it-IT"/>
        </a:p>
      </dgm:t>
    </dgm:pt>
    <dgm:pt modelId="{91FB764E-2D82-480C-9855-22DE112DD4D6}" type="pres">
      <dgm:prSet presAssocID="{DE2CE20F-65B7-4EA4-A750-962CDB0502CB}" presName="compNode" presStyleCnt="0"/>
      <dgm:spPr/>
    </dgm:pt>
    <dgm:pt modelId="{7273AF2F-D3C6-4C2C-88C7-13A68F814931}" type="pres">
      <dgm:prSet presAssocID="{DE2CE20F-65B7-4EA4-A750-962CDB0502CB}" presName="bkgdShape" presStyleLbl="node1" presStyleIdx="2" presStyleCnt="3"/>
      <dgm:spPr/>
      <dgm:t>
        <a:bodyPr/>
        <a:lstStyle/>
        <a:p>
          <a:endParaRPr lang="it-IT"/>
        </a:p>
      </dgm:t>
    </dgm:pt>
    <dgm:pt modelId="{41445C11-8D3E-4917-AD78-F580633B1E2B}" type="pres">
      <dgm:prSet presAssocID="{DE2CE20F-65B7-4EA4-A750-962CDB0502CB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4EFA0DE-BF56-4A2A-868B-693E0ADA7E29}" type="pres">
      <dgm:prSet presAssocID="{DE2CE20F-65B7-4EA4-A750-962CDB0502CB}" presName="invisiNode" presStyleLbl="node1" presStyleIdx="2" presStyleCnt="3"/>
      <dgm:spPr/>
    </dgm:pt>
    <dgm:pt modelId="{39DF0755-E5D9-4C59-BD95-596321E45659}" type="pres">
      <dgm:prSet presAssocID="{DE2CE20F-65B7-4EA4-A750-962CDB0502CB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A743F84-791F-4B95-BD1E-A6C7BBA6B6E0}" type="presOf" srcId="{7376E1BD-7197-49D9-AB06-C2FF10AF92DE}" destId="{4453EF00-B8C3-486A-9DC3-C60BBBF083DC}" srcOrd="1" destOrd="0" presId="urn:microsoft.com/office/officeart/2005/8/layout/hList7#1"/>
    <dgm:cxn modelId="{374507E6-45E1-42D2-B79B-B8525450E1E1}" srcId="{61A52AD4-E6E2-43BB-A0DF-C575354D7926}" destId="{7376E1BD-7197-49D9-AB06-C2FF10AF92DE}" srcOrd="0" destOrd="0" parTransId="{4639F895-D974-4385-899C-197A03AADE80}" sibTransId="{DF9CD118-6B60-4973-B882-9A96DA7C7608}"/>
    <dgm:cxn modelId="{BF68D381-F7DD-4084-9E42-EB508492384A}" type="presOf" srcId="{61A52AD4-E6E2-43BB-A0DF-C575354D7926}" destId="{B8CAA1BC-AD38-4BA6-850F-2F48B49CC25D}" srcOrd="0" destOrd="0" presId="urn:microsoft.com/office/officeart/2005/8/layout/hList7#1"/>
    <dgm:cxn modelId="{B32185CD-1EAF-4186-8AEE-7DB67D533153}" type="presOf" srcId="{E2D1F96B-E704-49A3-8386-3E5F5C144675}" destId="{EF4DF072-2580-4CEF-84B6-A02F73FC4722}" srcOrd="0" destOrd="0" presId="urn:microsoft.com/office/officeart/2005/8/layout/hList7#1"/>
    <dgm:cxn modelId="{9359D20B-4DCC-48AF-9A04-57A22165A453}" srcId="{61A52AD4-E6E2-43BB-A0DF-C575354D7926}" destId="{DE2CE20F-65B7-4EA4-A750-962CDB0502CB}" srcOrd="2" destOrd="0" parTransId="{64A2098B-3E1E-4CB3-B377-995BF6C53155}" sibTransId="{679EEA13-2084-42DF-B3F8-43287C12296F}"/>
    <dgm:cxn modelId="{23D22AE9-185B-4937-9834-C02159F6212E}" type="presOf" srcId="{0DB1E907-0859-4C5E-B871-11DEC67C6700}" destId="{387A198A-807D-49EE-8E49-720A60239690}" srcOrd="0" destOrd="0" presId="urn:microsoft.com/office/officeart/2005/8/layout/hList7#1"/>
    <dgm:cxn modelId="{C7E44DFF-5B16-4B55-A3AE-756144F792F9}" type="presOf" srcId="{DF9CD118-6B60-4973-B882-9A96DA7C7608}" destId="{5202A9A4-7606-4044-A8DE-627C163FB175}" srcOrd="0" destOrd="0" presId="urn:microsoft.com/office/officeart/2005/8/layout/hList7#1"/>
    <dgm:cxn modelId="{7F5FE381-9B96-40FE-9F3F-F409B5E8678F}" type="presOf" srcId="{DE2CE20F-65B7-4EA4-A750-962CDB0502CB}" destId="{41445C11-8D3E-4917-AD78-F580633B1E2B}" srcOrd="1" destOrd="0" presId="urn:microsoft.com/office/officeart/2005/8/layout/hList7#1"/>
    <dgm:cxn modelId="{FAC154B4-4A45-4549-9F97-223D6CA5A036}" type="presOf" srcId="{DE2CE20F-65B7-4EA4-A750-962CDB0502CB}" destId="{7273AF2F-D3C6-4C2C-88C7-13A68F814931}" srcOrd="0" destOrd="0" presId="urn:microsoft.com/office/officeart/2005/8/layout/hList7#1"/>
    <dgm:cxn modelId="{8B4C1644-CAC8-4540-9ED0-33BBFAC4F149}" type="presOf" srcId="{0DB1E907-0859-4C5E-B871-11DEC67C6700}" destId="{5DEA0D8E-58DC-47ED-AFC6-FD97AFC11014}" srcOrd="1" destOrd="0" presId="urn:microsoft.com/office/officeart/2005/8/layout/hList7#1"/>
    <dgm:cxn modelId="{DBB7E081-92C7-42F6-8E37-36C14D12C595}" srcId="{61A52AD4-E6E2-43BB-A0DF-C575354D7926}" destId="{0DB1E907-0859-4C5E-B871-11DEC67C6700}" srcOrd="1" destOrd="0" parTransId="{6F7F26A7-B6D7-4B17-95D7-A53549FCA501}" sibTransId="{E2D1F96B-E704-49A3-8386-3E5F5C144675}"/>
    <dgm:cxn modelId="{D600FB11-3CE0-439B-8C81-EC0EA008963A}" type="presOf" srcId="{7376E1BD-7197-49D9-AB06-C2FF10AF92DE}" destId="{37154B77-A341-4079-9CD4-BF5F1D5AD828}" srcOrd="0" destOrd="0" presId="urn:microsoft.com/office/officeart/2005/8/layout/hList7#1"/>
    <dgm:cxn modelId="{F7DB1BBB-F8A5-452A-8079-10F9F6A11AED}" type="presParOf" srcId="{B8CAA1BC-AD38-4BA6-850F-2F48B49CC25D}" destId="{3D850105-D8E3-4767-881F-8C59C074719B}" srcOrd="0" destOrd="0" presId="urn:microsoft.com/office/officeart/2005/8/layout/hList7#1"/>
    <dgm:cxn modelId="{3020061F-C0C6-4C04-AE09-78F79F81E2E9}" type="presParOf" srcId="{B8CAA1BC-AD38-4BA6-850F-2F48B49CC25D}" destId="{71F39C1F-2528-447E-A49A-05D626AF0D19}" srcOrd="1" destOrd="0" presId="urn:microsoft.com/office/officeart/2005/8/layout/hList7#1"/>
    <dgm:cxn modelId="{E496DEFF-8CF2-4C28-BA65-8D021483511E}" type="presParOf" srcId="{71F39C1F-2528-447E-A49A-05D626AF0D19}" destId="{27087795-E87F-4147-BC39-92272FC224C9}" srcOrd="0" destOrd="0" presId="urn:microsoft.com/office/officeart/2005/8/layout/hList7#1"/>
    <dgm:cxn modelId="{92F3CB2E-4694-43F5-B6F5-0DC0626ABEE8}" type="presParOf" srcId="{27087795-E87F-4147-BC39-92272FC224C9}" destId="{37154B77-A341-4079-9CD4-BF5F1D5AD828}" srcOrd="0" destOrd="0" presId="urn:microsoft.com/office/officeart/2005/8/layout/hList7#1"/>
    <dgm:cxn modelId="{A2B5F8F1-A1A1-4B22-9048-E44C896AE28A}" type="presParOf" srcId="{27087795-E87F-4147-BC39-92272FC224C9}" destId="{4453EF00-B8C3-486A-9DC3-C60BBBF083DC}" srcOrd="1" destOrd="0" presId="urn:microsoft.com/office/officeart/2005/8/layout/hList7#1"/>
    <dgm:cxn modelId="{37E04215-1F2E-4832-AA03-FB560A1558F7}" type="presParOf" srcId="{27087795-E87F-4147-BC39-92272FC224C9}" destId="{17457380-75DF-4A2C-AAFB-060FA7657B7F}" srcOrd="2" destOrd="0" presId="urn:microsoft.com/office/officeart/2005/8/layout/hList7#1"/>
    <dgm:cxn modelId="{C9A7020E-57D0-4B33-99E9-FEDF0CB2C77E}" type="presParOf" srcId="{27087795-E87F-4147-BC39-92272FC224C9}" destId="{3CB429A6-113F-4571-9CE1-A432E74C610C}" srcOrd="3" destOrd="0" presId="urn:microsoft.com/office/officeart/2005/8/layout/hList7#1"/>
    <dgm:cxn modelId="{71645806-A3FA-4802-8173-E54B23D39EAA}" type="presParOf" srcId="{71F39C1F-2528-447E-A49A-05D626AF0D19}" destId="{5202A9A4-7606-4044-A8DE-627C163FB175}" srcOrd="1" destOrd="0" presId="urn:microsoft.com/office/officeart/2005/8/layout/hList7#1"/>
    <dgm:cxn modelId="{655B2C2E-5DF4-46F5-9BDF-B572AB66392F}" type="presParOf" srcId="{71F39C1F-2528-447E-A49A-05D626AF0D19}" destId="{31F9ECB0-D1FD-4B6E-93E1-35D3EF2F3F0B}" srcOrd="2" destOrd="0" presId="urn:microsoft.com/office/officeart/2005/8/layout/hList7#1"/>
    <dgm:cxn modelId="{821B2633-AF80-4A12-A435-25D1B1F257A3}" type="presParOf" srcId="{31F9ECB0-D1FD-4B6E-93E1-35D3EF2F3F0B}" destId="{387A198A-807D-49EE-8E49-720A60239690}" srcOrd="0" destOrd="0" presId="urn:microsoft.com/office/officeart/2005/8/layout/hList7#1"/>
    <dgm:cxn modelId="{1BC02B0C-0D75-4119-A68D-DC2D6BE6A256}" type="presParOf" srcId="{31F9ECB0-D1FD-4B6E-93E1-35D3EF2F3F0B}" destId="{5DEA0D8E-58DC-47ED-AFC6-FD97AFC11014}" srcOrd="1" destOrd="0" presId="urn:microsoft.com/office/officeart/2005/8/layout/hList7#1"/>
    <dgm:cxn modelId="{464BA10E-3B09-4A2C-8D93-492F0B59FE14}" type="presParOf" srcId="{31F9ECB0-D1FD-4B6E-93E1-35D3EF2F3F0B}" destId="{53ABCF48-E92F-403E-A542-2EAF461FD858}" srcOrd="2" destOrd="0" presId="urn:microsoft.com/office/officeart/2005/8/layout/hList7#1"/>
    <dgm:cxn modelId="{04DE878C-26E4-41FF-94DF-454A8959F3AD}" type="presParOf" srcId="{31F9ECB0-D1FD-4B6E-93E1-35D3EF2F3F0B}" destId="{4215066A-CBF3-4A02-AC48-BE94B81B613F}" srcOrd="3" destOrd="0" presId="urn:microsoft.com/office/officeart/2005/8/layout/hList7#1"/>
    <dgm:cxn modelId="{81FB4A84-B0B7-46A7-B3CF-8CCF6A48996F}" type="presParOf" srcId="{71F39C1F-2528-447E-A49A-05D626AF0D19}" destId="{EF4DF072-2580-4CEF-84B6-A02F73FC4722}" srcOrd="3" destOrd="0" presId="urn:microsoft.com/office/officeart/2005/8/layout/hList7#1"/>
    <dgm:cxn modelId="{11B4CC23-F2AB-49F5-9DB5-8FB0EE8328B6}" type="presParOf" srcId="{71F39C1F-2528-447E-A49A-05D626AF0D19}" destId="{91FB764E-2D82-480C-9855-22DE112DD4D6}" srcOrd="4" destOrd="0" presId="urn:microsoft.com/office/officeart/2005/8/layout/hList7#1"/>
    <dgm:cxn modelId="{5071ECEF-7A43-446C-9AA6-5FAABDD479EA}" type="presParOf" srcId="{91FB764E-2D82-480C-9855-22DE112DD4D6}" destId="{7273AF2F-D3C6-4C2C-88C7-13A68F814931}" srcOrd="0" destOrd="0" presId="urn:microsoft.com/office/officeart/2005/8/layout/hList7#1"/>
    <dgm:cxn modelId="{A07F091E-AD44-4C89-9B0D-217E3CCCEFBC}" type="presParOf" srcId="{91FB764E-2D82-480C-9855-22DE112DD4D6}" destId="{41445C11-8D3E-4917-AD78-F580633B1E2B}" srcOrd="1" destOrd="0" presId="urn:microsoft.com/office/officeart/2005/8/layout/hList7#1"/>
    <dgm:cxn modelId="{98BAD31F-8023-4FC0-983F-84D28C716B4A}" type="presParOf" srcId="{91FB764E-2D82-480C-9855-22DE112DD4D6}" destId="{54EFA0DE-BF56-4A2A-868B-693E0ADA7E29}" srcOrd="2" destOrd="0" presId="urn:microsoft.com/office/officeart/2005/8/layout/hList7#1"/>
    <dgm:cxn modelId="{DE018883-5F7C-4D88-ADF5-E6D580CB9C07}" type="presParOf" srcId="{91FB764E-2D82-480C-9855-22DE112DD4D6}" destId="{39DF0755-E5D9-4C59-BD95-596321E45659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1EA69-CA97-40E4-A4C7-AE37FA983590}">
      <dsp:nvSpPr>
        <dsp:cNvPr id="0" name=""/>
        <dsp:cNvSpPr/>
      </dsp:nvSpPr>
      <dsp:spPr>
        <a:xfrm>
          <a:off x="5106902" y="818"/>
          <a:ext cx="1630969" cy="1630969"/>
        </a:xfrm>
        <a:prstGeom prst="ellipse">
          <a:avLst/>
        </a:prstGeom>
        <a:solidFill>
          <a:schemeClr val="bg1">
            <a:lumMod val="95000"/>
            <a:alpha val="0"/>
          </a:schemeClr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kern="1200" dirty="0"/>
        </a:p>
      </dsp:txBody>
      <dsp:txXfrm>
        <a:off x="5345752" y="239668"/>
        <a:ext cx="1153269" cy="1153269"/>
      </dsp:txXfrm>
    </dsp:sp>
    <dsp:sp modelId="{32C14B83-206D-4B83-A2F0-8BA02D672D96}">
      <dsp:nvSpPr>
        <dsp:cNvPr id="0" name=""/>
        <dsp:cNvSpPr/>
      </dsp:nvSpPr>
      <dsp:spPr>
        <a:xfrm rot="2160000">
          <a:off x="6686719" y="1254494"/>
          <a:ext cx="435202" cy="550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>
        <a:off x="6699186" y="1326213"/>
        <a:ext cx="304641" cy="330272"/>
      </dsp:txXfrm>
    </dsp:sp>
    <dsp:sp modelId="{03255458-D412-4D46-9AE9-FB82AEAF761D}">
      <dsp:nvSpPr>
        <dsp:cNvPr id="0" name=""/>
        <dsp:cNvSpPr/>
      </dsp:nvSpPr>
      <dsp:spPr>
        <a:xfrm>
          <a:off x="7090698" y="1442131"/>
          <a:ext cx="1630969" cy="1630969"/>
        </a:xfrm>
        <a:prstGeom prst="ellipse">
          <a:avLst/>
        </a:pr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0" kern="1200" dirty="0"/>
        </a:p>
      </dsp:txBody>
      <dsp:txXfrm>
        <a:off x="7329548" y="1680981"/>
        <a:ext cx="1153269" cy="1153269"/>
      </dsp:txXfrm>
    </dsp:sp>
    <dsp:sp modelId="{7DB4A730-2F44-439B-A079-CF2F9A073343}">
      <dsp:nvSpPr>
        <dsp:cNvPr id="0" name=""/>
        <dsp:cNvSpPr/>
      </dsp:nvSpPr>
      <dsp:spPr>
        <a:xfrm rot="6480000">
          <a:off x="7313516" y="3136722"/>
          <a:ext cx="435202" cy="550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 rot="10800000">
        <a:off x="7398969" y="3184727"/>
        <a:ext cx="304641" cy="330272"/>
      </dsp:txXfrm>
    </dsp:sp>
    <dsp:sp modelId="{184A0167-1B60-41B4-8A15-12EC463672F6}">
      <dsp:nvSpPr>
        <dsp:cNvPr id="0" name=""/>
        <dsp:cNvSpPr/>
      </dsp:nvSpPr>
      <dsp:spPr>
        <a:xfrm>
          <a:off x="6332955" y="3774224"/>
          <a:ext cx="1630969" cy="1630969"/>
        </a:xfrm>
        <a:prstGeom prst="ellipse">
          <a:avLst/>
        </a:pr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0" kern="1200" dirty="0"/>
        </a:p>
      </dsp:txBody>
      <dsp:txXfrm>
        <a:off x="6571805" y="4013074"/>
        <a:ext cx="1153269" cy="1153269"/>
      </dsp:txXfrm>
    </dsp:sp>
    <dsp:sp modelId="{E3F89821-4E90-4D18-8301-73DE7C7A7695}">
      <dsp:nvSpPr>
        <dsp:cNvPr id="0" name=""/>
        <dsp:cNvSpPr/>
      </dsp:nvSpPr>
      <dsp:spPr>
        <a:xfrm rot="10800000">
          <a:off x="5717102" y="4314483"/>
          <a:ext cx="435202" cy="550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 rot="10800000">
        <a:off x="5847663" y="4424573"/>
        <a:ext cx="304641" cy="330272"/>
      </dsp:txXfrm>
    </dsp:sp>
    <dsp:sp modelId="{3FC9993A-83F2-49CA-BDEE-252291D1866D}">
      <dsp:nvSpPr>
        <dsp:cNvPr id="0" name=""/>
        <dsp:cNvSpPr/>
      </dsp:nvSpPr>
      <dsp:spPr>
        <a:xfrm>
          <a:off x="3880848" y="3774224"/>
          <a:ext cx="1630969" cy="1630969"/>
        </a:xfrm>
        <a:prstGeom prst="ellipse">
          <a:avLst/>
        </a:pr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0" kern="1200" dirty="0"/>
        </a:p>
      </dsp:txBody>
      <dsp:txXfrm>
        <a:off x="4119698" y="4013074"/>
        <a:ext cx="1153269" cy="1153269"/>
      </dsp:txXfrm>
    </dsp:sp>
    <dsp:sp modelId="{33CA582C-6BD6-47C0-BB80-A23AB44AD4CE}">
      <dsp:nvSpPr>
        <dsp:cNvPr id="0" name=""/>
        <dsp:cNvSpPr/>
      </dsp:nvSpPr>
      <dsp:spPr>
        <a:xfrm rot="15120000">
          <a:off x="4103666" y="3160150"/>
          <a:ext cx="435202" cy="550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 rot="10800000">
        <a:off x="4189119" y="3332325"/>
        <a:ext cx="304641" cy="330272"/>
      </dsp:txXfrm>
    </dsp:sp>
    <dsp:sp modelId="{45C0061F-26D6-40F6-A9CF-E85CE2B64152}">
      <dsp:nvSpPr>
        <dsp:cNvPr id="0" name=""/>
        <dsp:cNvSpPr/>
      </dsp:nvSpPr>
      <dsp:spPr>
        <a:xfrm>
          <a:off x="3123105" y="1442131"/>
          <a:ext cx="1630969" cy="1630969"/>
        </a:xfrm>
        <a:prstGeom prst="ellipse">
          <a:avLst/>
        </a:pr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0" kern="1200" dirty="0"/>
        </a:p>
      </dsp:txBody>
      <dsp:txXfrm>
        <a:off x="3361955" y="1680981"/>
        <a:ext cx="1153269" cy="1153269"/>
      </dsp:txXfrm>
    </dsp:sp>
    <dsp:sp modelId="{D7B396FD-78C1-4043-BE87-774E9A030C50}">
      <dsp:nvSpPr>
        <dsp:cNvPr id="0" name=""/>
        <dsp:cNvSpPr/>
      </dsp:nvSpPr>
      <dsp:spPr>
        <a:xfrm rot="19440000">
          <a:off x="4702922" y="1268973"/>
          <a:ext cx="435202" cy="550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>
        <a:off x="4715389" y="1417434"/>
        <a:ext cx="304641" cy="3302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1EA69-CA97-40E4-A4C7-AE37FA983590}">
      <dsp:nvSpPr>
        <dsp:cNvPr id="0" name=""/>
        <dsp:cNvSpPr/>
      </dsp:nvSpPr>
      <dsp:spPr>
        <a:xfrm>
          <a:off x="5106902" y="818"/>
          <a:ext cx="1630969" cy="1630969"/>
        </a:xfrm>
        <a:prstGeom prst="ellipse">
          <a:avLst/>
        </a:prstGeom>
        <a:solidFill>
          <a:schemeClr val="bg1">
            <a:lumMod val="95000"/>
            <a:alpha val="0"/>
          </a:schemeClr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500" kern="1200" dirty="0"/>
        </a:p>
      </dsp:txBody>
      <dsp:txXfrm>
        <a:off x="5345752" y="239668"/>
        <a:ext cx="1153269" cy="1153269"/>
      </dsp:txXfrm>
    </dsp:sp>
    <dsp:sp modelId="{32C14B83-206D-4B83-A2F0-8BA02D672D96}">
      <dsp:nvSpPr>
        <dsp:cNvPr id="0" name=""/>
        <dsp:cNvSpPr/>
      </dsp:nvSpPr>
      <dsp:spPr>
        <a:xfrm rot="2160000">
          <a:off x="6686719" y="1254494"/>
          <a:ext cx="435202" cy="550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>
        <a:off x="6699186" y="1326213"/>
        <a:ext cx="304641" cy="330272"/>
      </dsp:txXfrm>
    </dsp:sp>
    <dsp:sp modelId="{03255458-D412-4D46-9AE9-FB82AEAF761D}">
      <dsp:nvSpPr>
        <dsp:cNvPr id="0" name=""/>
        <dsp:cNvSpPr/>
      </dsp:nvSpPr>
      <dsp:spPr>
        <a:xfrm>
          <a:off x="7090698" y="1442131"/>
          <a:ext cx="1630969" cy="1630969"/>
        </a:xfrm>
        <a:prstGeom prst="ellipse">
          <a:avLst/>
        </a:pr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0" kern="1200" dirty="0"/>
        </a:p>
      </dsp:txBody>
      <dsp:txXfrm>
        <a:off x="7329548" y="1680981"/>
        <a:ext cx="1153269" cy="1153269"/>
      </dsp:txXfrm>
    </dsp:sp>
    <dsp:sp modelId="{7DB4A730-2F44-439B-A079-CF2F9A073343}">
      <dsp:nvSpPr>
        <dsp:cNvPr id="0" name=""/>
        <dsp:cNvSpPr/>
      </dsp:nvSpPr>
      <dsp:spPr>
        <a:xfrm rot="6480000">
          <a:off x="7313516" y="3136722"/>
          <a:ext cx="435202" cy="550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 rot="10800000">
        <a:off x="7398969" y="3184727"/>
        <a:ext cx="304641" cy="330272"/>
      </dsp:txXfrm>
    </dsp:sp>
    <dsp:sp modelId="{184A0167-1B60-41B4-8A15-12EC463672F6}">
      <dsp:nvSpPr>
        <dsp:cNvPr id="0" name=""/>
        <dsp:cNvSpPr/>
      </dsp:nvSpPr>
      <dsp:spPr>
        <a:xfrm>
          <a:off x="6332955" y="3774224"/>
          <a:ext cx="1630969" cy="1630969"/>
        </a:xfrm>
        <a:prstGeom prst="ellipse">
          <a:avLst/>
        </a:pr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0" kern="1200" dirty="0"/>
        </a:p>
      </dsp:txBody>
      <dsp:txXfrm>
        <a:off x="6571805" y="4013074"/>
        <a:ext cx="1153269" cy="1153269"/>
      </dsp:txXfrm>
    </dsp:sp>
    <dsp:sp modelId="{E3F89821-4E90-4D18-8301-73DE7C7A7695}">
      <dsp:nvSpPr>
        <dsp:cNvPr id="0" name=""/>
        <dsp:cNvSpPr/>
      </dsp:nvSpPr>
      <dsp:spPr>
        <a:xfrm rot="10800000">
          <a:off x="5717102" y="4314483"/>
          <a:ext cx="435202" cy="550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 rot="10800000">
        <a:off x="5847663" y="4424573"/>
        <a:ext cx="304641" cy="330272"/>
      </dsp:txXfrm>
    </dsp:sp>
    <dsp:sp modelId="{3FC9993A-83F2-49CA-BDEE-252291D1866D}">
      <dsp:nvSpPr>
        <dsp:cNvPr id="0" name=""/>
        <dsp:cNvSpPr/>
      </dsp:nvSpPr>
      <dsp:spPr>
        <a:xfrm>
          <a:off x="3880848" y="3774224"/>
          <a:ext cx="1630969" cy="1630969"/>
        </a:xfrm>
        <a:prstGeom prst="ellipse">
          <a:avLst/>
        </a:pr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0" kern="1200" dirty="0"/>
        </a:p>
      </dsp:txBody>
      <dsp:txXfrm>
        <a:off x="4119698" y="4013074"/>
        <a:ext cx="1153269" cy="1153269"/>
      </dsp:txXfrm>
    </dsp:sp>
    <dsp:sp modelId="{33CA582C-6BD6-47C0-BB80-A23AB44AD4CE}">
      <dsp:nvSpPr>
        <dsp:cNvPr id="0" name=""/>
        <dsp:cNvSpPr/>
      </dsp:nvSpPr>
      <dsp:spPr>
        <a:xfrm rot="15120000">
          <a:off x="4103666" y="3160150"/>
          <a:ext cx="435202" cy="550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 rot="10800000">
        <a:off x="4189119" y="3332325"/>
        <a:ext cx="304641" cy="330272"/>
      </dsp:txXfrm>
    </dsp:sp>
    <dsp:sp modelId="{45C0061F-26D6-40F6-A9CF-E85CE2B64152}">
      <dsp:nvSpPr>
        <dsp:cNvPr id="0" name=""/>
        <dsp:cNvSpPr/>
      </dsp:nvSpPr>
      <dsp:spPr>
        <a:xfrm>
          <a:off x="3123105" y="1442131"/>
          <a:ext cx="1630969" cy="1630969"/>
        </a:xfrm>
        <a:prstGeom prst="ellipse">
          <a:avLst/>
        </a:pr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000" kern="1200" dirty="0"/>
        </a:p>
      </dsp:txBody>
      <dsp:txXfrm>
        <a:off x="3361955" y="1680981"/>
        <a:ext cx="1153269" cy="1153269"/>
      </dsp:txXfrm>
    </dsp:sp>
    <dsp:sp modelId="{D7B396FD-78C1-4043-BE87-774E9A030C50}">
      <dsp:nvSpPr>
        <dsp:cNvPr id="0" name=""/>
        <dsp:cNvSpPr/>
      </dsp:nvSpPr>
      <dsp:spPr>
        <a:xfrm rot="19440000">
          <a:off x="4702922" y="1268973"/>
          <a:ext cx="435202" cy="55045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2300" kern="1200"/>
        </a:p>
      </dsp:txBody>
      <dsp:txXfrm>
        <a:off x="4715389" y="1417434"/>
        <a:ext cx="304641" cy="3302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54B77-A341-4079-9CD4-BF5F1D5AD828}">
      <dsp:nvSpPr>
        <dsp:cNvPr id="0" name=""/>
        <dsp:cNvSpPr/>
      </dsp:nvSpPr>
      <dsp:spPr>
        <a:xfrm>
          <a:off x="0" y="0"/>
          <a:ext cx="2655093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Crescita professionale del farmacista ospedaliero per lavorare in Team </a:t>
          </a:r>
          <a:r>
            <a:rPr lang="it-IT" sz="2200" kern="1200" dirty="0" smtClean="0"/>
            <a:t>interdisciplinari </a:t>
          </a:r>
          <a:endParaRPr lang="it-IT" sz="2200" kern="1200" dirty="0"/>
        </a:p>
      </dsp:txBody>
      <dsp:txXfrm>
        <a:off x="0" y="2167466"/>
        <a:ext cx="2655093" cy="2167466"/>
      </dsp:txXfrm>
    </dsp:sp>
    <dsp:sp modelId="{3CB429A6-113F-4571-9CE1-A432E74C610C}">
      <dsp:nvSpPr>
        <dsp:cNvPr id="0" name=""/>
        <dsp:cNvSpPr/>
      </dsp:nvSpPr>
      <dsp:spPr>
        <a:xfrm>
          <a:off x="427045" y="325120"/>
          <a:ext cx="1804416" cy="18044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7A198A-807D-49EE-8E49-720A60239690}">
      <dsp:nvSpPr>
        <dsp:cNvPr id="0" name=""/>
        <dsp:cNvSpPr/>
      </dsp:nvSpPr>
      <dsp:spPr>
        <a:xfrm>
          <a:off x="2736453" y="0"/>
          <a:ext cx="2655093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Aumentare la sicurezza delle cure ai pazienti</a:t>
          </a:r>
          <a:endParaRPr lang="it-IT" sz="2200" kern="1200" dirty="0"/>
        </a:p>
      </dsp:txBody>
      <dsp:txXfrm>
        <a:off x="2736453" y="2167466"/>
        <a:ext cx="2655093" cy="2167466"/>
      </dsp:txXfrm>
    </dsp:sp>
    <dsp:sp modelId="{4215066A-CBF3-4A02-AC48-BE94B81B613F}">
      <dsp:nvSpPr>
        <dsp:cNvPr id="0" name=""/>
        <dsp:cNvSpPr/>
      </dsp:nvSpPr>
      <dsp:spPr>
        <a:xfrm>
          <a:off x="3161791" y="325120"/>
          <a:ext cx="1804416" cy="180441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73AF2F-D3C6-4C2C-88C7-13A68F814931}">
      <dsp:nvSpPr>
        <dsp:cNvPr id="0" name=""/>
        <dsp:cNvSpPr/>
      </dsp:nvSpPr>
      <dsp:spPr>
        <a:xfrm>
          <a:off x="5471199" y="0"/>
          <a:ext cx="2655093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200" kern="1200" dirty="0" smtClean="0"/>
            <a:t>Realizzazione di specifici studi sul tema della Riconciliazione e “</a:t>
          </a:r>
          <a:r>
            <a:rPr lang="it-IT" sz="2200" kern="1200" dirty="0" err="1" smtClean="0"/>
            <a:t>Deprescribing</a:t>
          </a:r>
          <a:r>
            <a:rPr lang="it-IT" sz="2200" kern="1200" dirty="0" smtClean="0"/>
            <a:t>”</a:t>
          </a:r>
          <a:endParaRPr lang="it-IT" sz="2200" kern="1200" dirty="0"/>
        </a:p>
      </dsp:txBody>
      <dsp:txXfrm>
        <a:off x="5471199" y="2167466"/>
        <a:ext cx="2655093" cy="2167466"/>
      </dsp:txXfrm>
    </dsp:sp>
    <dsp:sp modelId="{39DF0755-E5D9-4C59-BD95-596321E45659}">
      <dsp:nvSpPr>
        <dsp:cNvPr id="0" name=""/>
        <dsp:cNvSpPr/>
      </dsp:nvSpPr>
      <dsp:spPr>
        <a:xfrm>
          <a:off x="5896538" y="325120"/>
          <a:ext cx="1804416" cy="180441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850105-D8E3-4767-881F-8C59C074719B}">
      <dsp:nvSpPr>
        <dsp:cNvPr id="0" name=""/>
        <dsp:cNvSpPr/>
      </dsp:nvSpPr>
      <dsp:spPr>
        <a:xfrm>
          <a:off x="325119" y="4334933"/>
          <a:ext cx="7477760" cy="8128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01105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39C5D7D-2AD9-204A-81E0-960C829B6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FF4A9E27-9FAE-BA4A-AAAF-7E43A8F74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09F847A0-BC66-4549-A584-3CD36930B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2334ED53-AD3A-7848-9EBA-7462D3328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F585-642D-284F-B34E-3EAA50DB778A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0AEBE74E-C29F-EE40-98C5-26361E1B3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87359679-6775-054C-8B0C-12070C88B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108-9783-534A-A850-F6231DE855B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9791982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F8F1233-2870-344C-A863-C81850176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1A2CBE8E-9A7C-ED45-A17C-4E92CFD4C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A1ADFA9-98B0-6745-BAB7-45A604E76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F585-642D-284F-B34E-3EAA50DB778A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9CFF3D67-DD52-074D-B532-24476C6F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D7495A8-B2DC-4B44-9234-916020F3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108-9783-534A-A850-F6231DE855B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779605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92BDC9C1-72A9-354F-8A2A-38475AFE11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930963A5-146D-AA40-BB67-E3B05C1518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BFAA9BF-C2DA-A04B-8267-659AF5177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F585-642D-284F-B34E-3EAA50DB778A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C5CE4BC8-8920-7E48-840E-9581E0B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8A0D209-0429-7C45-ABAA-A83F119CB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108-9783-534A-A850-F6231DE855B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38234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1B12437-72C9-E148-AB7F-A2857740D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94341" cy="1325563"/>
          </a:xfrm>
        </p:spPr>
        <p:txBody>
          <a:bodyPr anchor="t"/>
          <a:lstStyle>
            <a:lvl1pPr>
              <a:defRPr b="1" i="0">
                <a:solidFill>
                  <a:srgbClr val="00783F"/>
                </a:solidFill>
                <a:latin typeface="Arial" panose="020B0604020202020204" pitchFamily="34" charset="0"/>
                <a:ea typeface="Open Sans Semibold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68EDA20-615D-2F43-822C-B05032DC8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3144"/>
          </a:xfrm>
        </p:spPr>
        <p:txBody>
          <a:bodyPr anchor="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258584822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1B12437-72C9-E148-AB7F-A2857740D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9396"/>
            <a:ext cx="9294341" cy="1325563"/>
          </a:xfrm>
        </p:spPr>
        <p:txBody>
          <a:bodyPr anchor="t"/>
          <a:lstStyle>
            <a:lvl1pPr>
              <a:defRPr b="1" i="0">
                <a:solidFill>
                  <a:srgbClr val="00783F"/>
                </a:solidFill>
                <a:latin typeface="Arial" panose="020B0604020202020204" pitchFamily="34" charset="0"/>
                <a:ea typeface="Open Sans Semibold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68EDA20-615D-2F43-822C-B05032DC8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9896"/>
            <a:ext cx="10515600" cy="4153144"/>
          </a:xfrm>
        </p:spPr>
        <p:txBody>
          <a:bodyPr anchor="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394978006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3C0091E-5E79-4F40-BE83-6AEE1033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761999"/>
            <a:ext cx="5754301" cy="4094205"/>
          </a:xfrm>
        </p:spPr>
        <p:txBody>
          <a:bodyPr anchor="t">
            <a:normAutofit/>
          </a:bodyPr>
          <a:lstStyle>
            <a:lvl1pPr>
              <a:defRPr sz="5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EE440B2-7F74-0346-9C19-2C492AC08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161225"/>
            <a:ext cx="5754300" cy="1112108"/>
          </a:xfrm>
        </p:spPr>
        <p:txBody>
          <a:bodyPr/>
          <a:lstStyle>
            <a:lvl1pPr marL="0" indent="0">
              <a:buNone/>
              <a:defRPr sz="2400">
                <a:solidFill>
                  <a:srgbClr val="DEDC0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06904254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5C945D2-5C7A-2343-8CD2-57825AA8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03ED57F-6CFB-934F-A2B7-327771E5D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7DA73FF5-1BD3-3C48-AE4A-7F85E8CD0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6C7CD397-1CED-6E44-BE37-E4D58AEC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F585-642D-284F-B34E-3EAA50DB778A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5054966D-240F-0847-B832-DEEE6D24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D360D35B-8575-1246-90A0-4467E4D6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108-9783-534A-A850-F6231DE855B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117965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0C606E7-86B5-3F46-AEA8-4F6322A4D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1F31F93E-DB8D-8246-AA69-7743DC27F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8C969A40-1B54-E546-9675-155673AAA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74A902BA-7058-7741-9F0E-DAB8B458C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4772EAA5-9BBC-ED4E-8279-4995194D2F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E4B9B457-6904-A24F-882C-C9C574E8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F585-642D-284F-B34E-3EAA50DB778A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BB624DD1-A489-2F4A-B6C9-57D7FADC7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58A332D1-A024-BD4A-A88E-53A06C02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108-9783-534A-A850-F6231DE855B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199030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CE7CEED-E526-2D47-849C-2609491E2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D61C3214-26E2-2F42-9E5C-1CB9B53A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F585-642D-284F-B34E-3EAA50DB778A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B4F40489-AA6C-FB46-9D8C-5A30B210A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5FAA9052-5DCA-ED48-B736-18BCFCFDF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108-9783-534A-A850-F6231DE855B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284236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BB3DC139-2208-AB4B-858F-18D49FB49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F585-642D-284F-B34E-3EAA50DB778A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1B1DD779-65A9-AB44-846F-B8EB4D92D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7AFAEAB6-35BA-4443-87B2-B87C5E983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108-9783-534A-A850-F6231DE855B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069734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6C8CD56-04E9-3848-AAA8-A22760AE3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FD712D8-0433-6B42-AB62-A7E83561B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29716E72-9AD5-BA4E-B044-6C0EEB0A7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E4273496-50DE-6B49-8602-57C52D74E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4F585-642D-284F-B34E-3EAA50DB778A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DFCA018C-BA13-0945-B968-A321B6C9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51D9FCD5-BF4C-884C-8B28-5FFA693A9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1E108-9783-534A-A850-F6231DE855B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965760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CD0B26E0-AC7A-D049-BD1F-F9E02194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394DDA6-649C-B745-82E1-434117C4B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75D3C04B-8C82-F94A-8625-60DE6B964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42302" y="6356350"/>
            <a:ext cx="21497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4F585-642D-284F-B34E-3EAA50DB778A}" type="datetimeFigureOut">
              <a:rPr lang="it-IT" smtClean="0"/>
              <a:pPr/>
              <a:t>20/10/2023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972AF6CA-33A4-F041-9BA5-43B112FA51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36D3350-E8CB-AC4C-B881-7EB3F489A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1E108-9783-534A-A850-F6231DE855B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41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openxmlformats.org/officeDocument/2006/relationships/image" Target="../media/image12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3.png"/><Relationship Id="rId18" Type="http://schemas.openxmlformats.org/officeDocument/2006/relationships/image" Target="../media/image2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diagramData" Target="../diagrams/data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openxmlformats.org/officeDocument/2006/relationships/image" Target="../media/image12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29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0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65700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xmlns="" id="{6E40377E-535E-D042-84A6-29FEF108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761999"/>
            <a:ext cx="8734182" cy="4094205"/>
          </a:xfrm>
        </p:spPr>
        <p:txBody>
          <a:bodyPr/>
          <a:lstStyle/>
          <a:p>
            <a:r>
              <a:rPr lang="it-IT" dirty="0" smtClean="0">
                <a:latin typeface="+mj-lt"/>
              </a:rPr>
              <a:t>Geriatria: la riconciliazione farmacologica ed il “</a:t>
            </a:r>
            <a:r>
              <a:rPr lang="it-IT" dirty="0" err="1" smtClean="0">
                <a:latin typeface="+mj-lt"/>
              </a:rPr>
              <a:t>deprescribing</a:t>
            </a:r>
            <a:r>
              <a:rPr lang="it-IT" dirty="0" smtClean="0">
                <a:latin typeface="+mj-lt"/>
              </a:rPr>
              <a:t>”</a:t>
            </a:r>
            <a:endParaRPr lang="it-IT" dirty="0">
              <a:latin typeface="+mj-lt"/>
            </a:endParaRP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6A84721B-74DC-1C40-A26F-A3CD23648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Umberto Gallo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06173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66928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Perché</a:t>
            </a:r>
            <a:r>
              <a:rPr lang="it-IT" sz="27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 è importante parlare di Riconciliazione delle terapie e di “</a:t>
            </a:r>
            <a:r>
              <a:rPr lang="it-IT" sz="2700" b="1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deprescribing</a:t>
            </a:r>
            <a:r>
              <a:rPr lang="it-IT" sz="27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”?</a:t>
            </a:r>
          </a:p>
        </p:txBody>
      </p:sp>
      <p:grpSp>
        <p:nvGrpSpPr>
          <p:cNvPr id="38" name="Gruppo 37"/>
          <p:cNvGrpSpPr/>
          <p:nvPr/>
        </p:nvGrpSpPr>
        <p:grpSpPr>
          <a:xfrm>
            <a:off x="321168" y="2039043"/>
            <a:ext cx="11549664" cy="4250374"/>
            <a:chOff x="321168" y="2029518"/>
            <a:chExt cx="11549664" cy="4250374"/>
          </a:xfrm>
        </p:grpSpPr>
        <p:pic>
          <p:nvPicPr>
            <p:cNvPr id="35" name="Immagine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8291" y="2520694"/>
              <a:ext cx="1828804" cy="1813564"/>
            </a:xfrm>
            <a:prstGeom prst="rect">
              <a:avLst/>
            </a:prstGeom>
          </p:spPr>
        </p:pic>
        <p:pic>
          <p:nvPicPr>
            <p:cNvPr id="33" name="Immagin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4548" y="2029518"/>
              <a:ext cx="4393357" cy="2887716"/>
            </a:xfrm>
            <a:prstGeom prst="rect">
              <a:avLst/>
            </a:prstGeom>
          </p:spPr>
        </p:pic>
        <p:sp>
          <p:nvSpPr>
            <p:cNvPr id="36" name="Rettangolo 35"/>
            <p:cNvSpPr/>
            <p:nvPr/>
          </p:nvSpPr>
          <p:spPr>
            <a:xfrm>
              <a:off x="321168" y="5079563"/>
              <a:ext cx="11549664" cy="12003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2400" dirty="0" smtClean="0">
                  <a:solidFill>
                    <a:srgbClr val="FFFFFF"/>
                  </a:solidFill>
                </a:rPr>
                <a:t>«Si </a:t>
              </a:r>
              <a:r>
                <a:rPr lang="it-IT" sz="2400" dirty="0">
                  <a:solidFill>
                    <a:srgbClr val="FFFFFF"/>
                  </a:solidFill>
                </a:rPr>
                <a:t>verifica un errore quando </a:t>
              </a:r>
              <a:r>
                <a:rPr lang="it-IT" sz="2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si</a:t>
              </a:r>
              <a:r>
                <a:rPr lang="it-IT" sz="2400" dirty="0" smtClean="0">
                  <a:solidFill>
                    <a:srgbClr val="FFFFFF"/>
                  </a:solidFill>
                </a:rPr>
                <a:t> </a:t>
              </a:r>
              <a:r>
                <a:rPr lang="it-IT" sz="24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sta </a:t>
              </a:r>
              <a:r>
                <a:rPr lang="it-IT" sz="2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cercando di fare la cosa giusta, ma, in realtà, </a:t>
              </a:r>
              <a:r>
                <a:rPr lang="it-IT" sz="24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si fa </a:t>
              </a:r>
              <a:r>
                <a:rPr lang="it-IT" sz="2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la cosa sbagliata </a:t>
              </a:r>
              <a:r>
                <a:rPr lang="it-IT" sz="2400" dirty="0">
                  <a:solidFill>
                    <a:srgbClr val="FFFFFF"/>
                  </a:solidFill>
                </a:rPr>
                <a:t>determinando </a:t>
              </a:r>
              <a:r>
                <a:rPr lang="it-IT" sz="2400" dirty="0" smtClean="0">
                  <a:solidFill>
                    <a:srgbClr val="FFFFFF"/>
                  </a:solidFill>
                </a:rPr>
                <a:t>così una deviazione (discrepanza) non </a:t>
              </a:r>
              <a:r>
                <a:rPr lang="it-IT" sz="2400" dirty="0">
                  <a:solidFill>
                    <a:srgbClr val="FFFFFF"/>
                  </a:solidFill>
                </a:rPr>
                <a:t>intenzionale dall’obiettivo </a:t>
              </a:r>
              <a:r>
                <a:rPr lang="it-IT" sz="2400" dirty="0" smtClean="0">
                  <a:solidFill>
                    <a:srgbClr val="FFFFFF"/>
                  </a:solidFill>
                </a:rPr>
                <a:t>desiderato»</a:t>
              </a:r>
              <a:endParaRPr lang="it-IT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21168" y="887797"/>
            <a:ext cx="11709901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 b="1" u="sng" dirty="0" smtClean="0">
                <a:solidFill>
                  <a:srgbClr val="0070C0"/>
                </a:solidFill>
                <a:latin typeface="+mn-lt"/>
              </a:rPr>
              <a:t>Errore in terapia</a:t>
            </a:r>
            <a:r>
              <a:rPr lang="it-IT" sz="2400" b="1" dirty="0" smtClean="0">
                <a:solidFill>
                  <a:srgbClr val="0070C0"/>
                </a:solidFill>
                <a:latin typeface="+mn-lt"/>
              </a:rPr>
              <a:t>: </a:t>
            </a:r>
            <a:r>
              <a:rPr lang="it-IT" sz="2400" dirty="0" smtClean="0">
                <a:latin typeface="+mn-lt"/>
              </a:rPr>
              <a:t>“</a:t>
            </a:r>
            <a:r>
              <a:rPr lang="it-IT" sz="2400" u="sng" dirty="0" smtClean="0">
                <a:latin typeface="+mn-lt"/>
              </a:rPr>
              <a:t>FAILURE</a:t>
            </a:r>
            <a:r>
              <a:rPr lang="it-IT" sz="2400" dirty="0" smtClean="0">
                <a:latin typeface="+mn-lt"/>
              </a:rPr>
              <a:t> in the treatment </a:t>
            </a:r>
            <a:r>
              <a:rPr lang="it-IT" sz="2400" u="sng" dirty="0" smtClean="0">
                <a:latin typeface="+mn-lt"/>
              </a:rPr>
              <a:t>PROCESS</a:t>
            </a:r>
            <a:r>
              <a:rPr lang="it-IT" sz="2400" dirty="0" smtClean="0">
                <a:latin typeface="+mn-lt"/>
              </a:rPr>
              <a:t> </a:t>
            </a:r>
            <a:r>
              <a:rPr lang="it-IT" sz="2400" dirty="0" err="1" smtClean="0">
                <a:latin typeface="+mn-lt"/>
              </a:rPr>
              <a:t>that</a:t>
            </a:r>
            <a:r>
              <a:rPr lang="it-IT" sz="2400" dirty="0" smtClean="0">
                <a:latin typeface="+mn-lt"/>
              </a:rPr>
              <a:t> </a:t>
            </a:r>
            <a:r>
              <a:rPr lang="it-IT" sz="2400" dirty="0" err="1" smtClean="0">
                <a:latin typeface="+mn-lt"/>
              </a:rPr>
              <a:t>leads</a:t>
            </a:r>
            <a:r>
              <a:rPr lang="it-IT" sz="2400" dirty="0" smtClean="0">
                <a:latin typeface="+mn-lt"/>
              </a:rPr>
              <a:t> to, or </a:t>
            </a:r>
            <a:r>
              <a:rPr lang="it-IT" sz="2400" dirty="0" err="1" smtClean="0">
                <a:latin typeface="+mn-lt"/>
              </a:rPr>
              <a:t>has</a:t>
            </a:r>
            <a:r>
              <a:rPr lang="it-IT" sz="2400" dirty="0" smtClean="0">
                <a:latin typeface="+mn-lt"/>
              </a:rPr>
              <a:t> the </a:t>
            </a:r>
            <a:r>
              <a:rPr lang="it-IT" sz="2400" dirty="0" err="1" smtClean="0">
                <a:latin typeface="+mn-lt"/>
              </a:rPr>
              <a:t>potential</a:t>
            </a:r>
            <a:r>
              <a:rPr lang="it-IT" sz="2400" dirty="0" smtClean="0">
                <a:latin typeface="+mn-lt"/>
              </a:rPr>
              <a:t> to </a:t>
            </a:r>
            <a:r>
              <a:rPr lang="it-IT" sz="2400" dirty="0" err="1" smtClean="0">
                <a:latin typeface="+mn-lt"/>
              </a:rPr>
              <a:t>lead</a:t>
            </a:r>
            <a:r>
              <a:rPr lang="it-IT" sz="2400" dirty="0" smtClean="0">
                <a:latin typeface="+mn-lt"/>
              </a:rPr>
              <a:t> to, </a:t>
            </a:r>
            <a:r>
              <a:rPr lang="it-IT" sz="2400" u="sng" dirty="0" smtClean="0">
                <a:latin typeface="+mn-lt"/>
              </a:rPr>
              <a:t>HARM</a:t>
            </a:r>
            <a:r>
              <a:rPr lang="it-IT" sz="2400" dirty="0" smtClean="0">
                <a:latin typeface="+mn-lt"/>
              </a:rPr>
              <a:t> to the </a:t>
            </a:r>
            <a:r>
              <a:rPr lang="it-IT" sz="2400" dirty="0" err="1" smtClean="0">
                <a:latin typeface="+mn-lt"/>
              </a:rPr>
              <a:t>patient</a:t>
            </a:r>
            <a:r>
              <a:rPr lang="it-IT" sz="2400" dirty="0" smtClean="0">
                <a:latin typeface="+mn-lt"/>
              </a:rPr>
              <a:t>” </a:t>
            </a:r>
            <a:r>
              <a:rPr lang="it-IT" sz="13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[</a:t>
            </a:r>
            <a:r>
              <a:rPr lang="it-IT" sz="13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Aronson</a:t>
            </a:r>
            <a:r>
              <a:rPr lang="it-IT" sz="13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JK. Br J </a:t>
            </a:r>
            <a:r>
              <a:rPr lang="it-IT" sz="13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Clin</a:t>
            </a:r>
            <a:r>
              <a:rPr lang="it-IT" sz="13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it-IT" sz="13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Pharmacology</a:t>
            </a:r>
            <a:r>
              <a:rPr lang="it-IT" sz="13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, 2009] </a:t>
            </a:r>
            <a:endParaRPr lang="it-IT" sz="13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051" y="2523742"/>
            <a:ext cx="1844044" cy="181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8356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28575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Quando</a:t>
            </a:r>
            <a:r>
              <a:rPr lang="it-IT" sz="27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 si possono manifestare gli errori in terapia?</a:t>
            </a: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3888860694"/>
              </p:ext>
            </p:extLst>
          </p:nvPr>
        </p:nvGraphicFramePr>
        <p:xfrm>
          <a:off x="170438" y="954596"/>
          <a:ext cx="11844774" cy="5406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uppo 3"/>
          <p:cNvGrpSpPr/>
          <p:nvPr/>
        </p:nvGrpSpPr>
        <p:grpSpPr>
          <a:xfrm>
            <a:off x="7550831" y="2692960"/>
            <a:ext cx="4293001" cy="1776540"/>
            <a:chOff x="7554006" y="2753248"/>
            <a:chExt cx="4293001" cy="1776540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54006" y="2753248"/>
              <a:ext cx="1093139" cy="1077024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9086435" y="3083238"/>
              <a:ext cx="27605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 startAt="2"/>
              </a:pPr>
              <a:r>
                <a:rPr lang="it-IT" sz="2200" dirty="0" smtClean="0"/>
                <a:t>Errori in consulenze specialistiche («</a:t>
              </a:r>
              <a:r>
                <a:rPr lang="it-IT" sz="2200" b="1" u="sng" dirty="0" smtClean="0"/>
                <a:t>frammentazione cure</a:t>
              </a:r>
              <a:r>
                <a:rPr lang="it-IT" sz="2200" dirty="0" smtClean="0"/>
                <a:t>») </a:t>
              </a:r>
              <a:endParaRPr lang="it-IT" sz="2200" dirty="0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5491916" y="929765"/>
            <a:ext cx="6523296" cy="1227052"/>
            <a:chOff x="5495091" y="990053"/>
            <a:chExt cx="6523296" cy="1227052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95091" y="1361950"/>
              <a:ext cx="1131968" cy="855155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7039297" y="990053"/>
              <a:ext cx="497909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it-IT" sz="2200" dirty="0" smtClean="0"/>
                <a:t>Errori in fase di </a:t>
              </a:r>
              <a:r>
                <a:rPr lang="it-IT" sz="2200" b="1" u="sng" dirty="0" smtClean="0"/>
                <a:t>prescrizione</a:t>
              </a:r>
              <a:r>
                <a:rPr lang="it-IT" sz="2200" dirty="0" smtClean="0"/>
                <a:t> (es. prescrizione di un </a:t>
              </a:r>
              <a:r>
                <a:rPr lang="it-IT" sz="2200" i="1" dirty="0" smtClean="0"/>
                <a:t>farmaco non appropriato</a:t>
              </a:r>
              <a:r>
                <a:rPr lang="it-IT" sz="2200" dirty="0" smtClean="0"/>
                <a:t>)</a:t>
              </a:r>
              <a:endParaRPr lang="it-IT" sz="2200" dirty="0"/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1020693" y="5012597"/>
            <a:ext cx="4262400" cy="1148527"/>
            <a:chOff x="820668" y="5072885"/>
            <a:chExt cx="4262400" cy="1148527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71349" y="5072885"/>
              <a:ext cx="811719" cy="1072029"/>
            </a:xfrm>
            <a:prstGeom prst="rect">
              <a:avLst/>
            </a:prstGeom>
          </p:spPr>
        </p:pic>
        <p:sp>
          <p:nvSpPr>
            <p:cNvPr id="13" name="CasellaDiTesto 12"/>
            <p:cNvSpPr txBox="1"/>
            <p:nvPr/>
          </p:nvSpPr>
          <p:spPr>
            <a:xfrm>
              <a:off x="820668" y="5113416"/>
              <a:ext cx="345068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4"/>
              </a:pPr>
              <a:r>
                <a:rPr lang="it-IT" sz="2200" dirty="0" smtClean="0"/>
                <a:t>Errori nella </a:t>
              </a:r>
              <a:r>
                <a:rPr lang="it-IT" sz="2200" b="1" u="sng" dirty="0" smtClean="0"/>
                <a:t>comunicazione</a:t>
              </a:r>
              <a:r>
                <a:rPr lang="it-IT" sz="2200" dirty="0" smtClean="0"/>
                <a:t> con paziente/</a:t>
              </a:r>
              <a:r>
                <a:rPr lang="it-IT" sz="2200" dirty="0" err="1" smtClean="0"/>
                <a:t>caregiver</a:t>
              </a:r>
              <a:endParaRPr lang="it-IT" sz="2200" dirty="0"/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466724" y="1653040"/>
            <a:ext cx="4192013" cy="2093185"/>
            <a:chOff x="266699" y="1713328"/>
            <a:chExt cx="4192013" cy="2093185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97042" y="2669009"/>
              <a:ext cx="1061670" cy="1137504"/>
            </a:xfrm>
            <a:prstGeom prst="rect">
              <a:avLst/>
            </a:prstGeom>
          </p:spPr>
        </p:pic>
        <p:sp>
          <p:nvSpPr>
            <p:cNvPr id="16" name="CasellaDiTesto 15"/>
            <p:cNvSpPr txBox="1"/>
            <p:nvPr/>
          </p:nvSpPr>
          <p:spPr>
            <a:xfrm>
              <a:off x="266699" y="1713328"/>
              <a:ext cx="3354775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 startAt="3"/>
              </a:pPr>
              <a:r>
                <a:rPr lang="it-IT" sz="2200" dirty="0" smtClean="0"/>
                <a:t>Errori in fase di </a:t>
              </a:r>
              <a:r>
                <a:rPr lang="it-IT" sz="2200" b="1" u="sng" dirty="0" smtClean="0"/>
                <a:t>erogazione</a:t>
              </a:r>
              <a:r>
                <a:rPr lang="it-IT" sz="2200" dirty="0" smtClean="0"/>
                <a:t>, </a:t>
              </a:r>
              <a:r>
                <a:rPr lang="it-IT" sz="2200" b="1" u="sng" dirty="0" smtClean="0"/>
                <a:t>preparazione</a:t>
              </a:r>
              <a:r>
                <a:rPr lang="it-IT" sz="2200" dirty="0" smtClean="0"/>
                <a:t> o </a:t>
              </a:r>
              <a:r>
                <a:rPr lang="it-IT" sz="2200" b="1" u="sng" dirty="0" smtClean="0"/>
                <a:t>somministrazione</a:t>
              </a:r>
              <a:r>
                <a:rPr lang="it-IT" sz="2200" dirty="0" smtClean="0"/>
                <a:t> </a:t>
              </a:r>
              <a:br>
                <a:rPr lang="it-IT" sz="2200" dirty="0" smtClean="0"/>
              </a:br>
              <a:r>
                <a:rPr lang="it-IT" sz="2200" dirty="0" smtClean="0"/>
                <a:t>del farmaco</a:t>
              </a:r>
              <a:endParaRPr lang="it-IT" sz="2200" dirty="0"/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6815880" y="4914059"/>
            <a:ext cx="5372945" cy="1446550"/>
            <a:chOff x="6615855" y="4974347"/>
            <a:chExt cx="5372945" cy="1446550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15855" y="5072885"/>
              <a:ext cx="1017486" cy="1051496"/>
            </a:xfrm>
            <a:prstGeom prst="rect">
              <a:avLst/>
            </a:prstGeom>
          </p:spPr>
        </p:pic>
        <p:sp>
          <p:nvSpPr>
            <p:cNvPr id="19" name="CasellaDiTesto 18"/>
            <p:cNvSpPr txBox="1"/>
            <p:nvPr/>
          </p:nvSpPr>
          <p:spPr>
            <a:xfrm>
              <a:off x="8098409" y="4974347"/>
              <a:ext cx="38903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lt"/>
                <a:buAutoNum type="arabicPeriod" startAt="3"/>
              </a:pPr>
              <a:r>
                <a:rPr lang="it-IT" sz="2200" dirty="0" smtClean="0"/>
                <a:t>Errori nelle </a:t>
              </a:r>
              <a:r>
                <a:rPr lang="it-IT" sz="2200" b="1" u="sng" dirty="0" smtClean="0"/>
                <a:t>transizioni di cura</a:t>
              </a:r>
              <a:r>
                <a:rPr lang="it-IT" sz="2200" b="1" dirty="0" smtClean="0"/>
                <a:t> </a:t>
              </a:r>
              <a:r>
                <a:rPr lang="it-IT" sz="2200" dirty="0" smtClean="0"/>
                <a:t>(es. ricovero/dimissione da ospedale o da RSA/CSA)</a:t>
              </a:r>
              <a:endParaRPr lang="it-IT" sz="2200" dirty="0"/>
            </a:p>
          </p:txBody>
        </p:sp>
      </p:grpSp>
      <p:pic>
        <p:nvPicPr>
          <p:cNvPr id="20" name="Immagine 19" descr="16up-healtherror-superJumbo-v2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55844" y="3216311"/>
            <a:ext cx="1680312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8356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28575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Con </a:t>
            </a:r>
            <a:r>
              <a:rPr lang="it-IT" sz="2700" b="1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quale frequenza</a:t>
            </a:r>
            <a:r>
              <a:rPr lang="it-IT" sz="27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  si manifestano gli errori in terapia?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12" y="679281"/>
            <a:ext cx="6886575" cy="158990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61950" y="2321004"/>
            <a:ext cx="114681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>
              <a:buFont typeface="Arial" pitchFamily="34" charset="0"/>
              <a:buChar char="•"/>
            </a:pPr>
            <a:r>
              <a:rPr lang="it-IT" sz="2200" dirty="0" smtClean="0"/>
              <a:t>Errori di </a:t>
            </a:r>
            <a:r>
              <a:rPr lang="it-IT" sz="2200" u="sng" dirty="0" smtClean="0"/>
              <a:t>omissione</a:t>
            </a:r>
            <a:r>
              <a:rPr lang="it-IT" sz="2200" dirty="0" smtClean="0"/>
              <a:t> nell’anamnesi farmacologica </a:t>
            </a:r>
            <a:r>
              <a:rPr lang="it-IT" sz="2200" dirty="0" smtClean="0">
                <a:sym typeface="Symbol"/>
              </a:rPr>
              <a:t> </a:t>
            </a:r>
            <a:r>
              <a:rPr lang="it-IT" sz="2200" b="1" dirty="0" smtClean="0"/>
              <a:t>10-61%</a:t>
            </a:r>
          </a:p>
          <a:p>
            <a:pPr indent="266700">
              <a:buFont typeface="Arial" pitchFamily="34" charset="0"/>
              <a:buChar char="•"/>
            </a:pPr>
            <a:r>
              <a:rPr lang="it-IT" sz="2200" dirty="0" smtClean="0"/>
              <a:t>Errori di </a:t>
            </a:r>
            <a:r>
              <a:rPr lang="it-IT" sz="2200" u="sng" dirty="0" smtClean="0"/>
              <a:t>commissione</a:t>
            </a:r>
            <a:r>
              <a:rPr lang="it-IT" sz="2200" dirty="0" smtClean="0"/>
              <a:t> (ripresa “non voluta” di un farmaco interrotto) </a:t>
            </a:r>
            <a:r>
              <a:rPr lang="it-IT" sz="2200" dirty="0" smtClean="0">
                <a:sym typeface="Symbol"/>
              </a:rPr>
              <a:t> </a:t>
            </a:r>
            <a:r>
              <a:rPr lang="it-IT" sz="2200" b="1" dirty="0" smtClean="0"/>
              <a:t>13-22%</a:t>
            </a:r>
          </a:p>
          <a:p>
            <a:pPr indent="266700">
              <a:buFont typeface="Arial" pitchFamily="34" charset="0"/>
              <a:buChar char="•"/>
            </a:pPr>
            <a:r>
              <a:rPr lang="it-IT" sz="2200" dirty="0" smtClean="0"/>
              <a:t>Errori di </a:t>
            </a:r>
            <a:r>
              <a:rPr lang="it-IT" sz="2200" u="sng" dirty="0" smtClean="0"/>
              <a:t>comunicazione</a:t>
            </a:r>
            <a:r>
              <a:rPr lang="it-IT" sz="2200" dirty="0" smtClean="0"/>
              <a:t> nelle lettere di dimissione sui farmaci da assumere </a:t>
            </a:r>
            <a:r>
              <a:rPr lang="it-IT" sz="2200" dirty="0" smtClean="0">
                <a:sym typeface="Symbol"/>
              </a:rPr>
              <a:t> </a:t>
            </a:r>
            <a:r>
              <a:rPr lang="it-IT" sz="2200" b="1" dirty="0" smtClean="0"/>
              <a:t>25%</a:t>
            </a:r>
            <a:endParaRPr lang="it-IT" sz="22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57162" y="1144369"/>
            <a:ext cx="2495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70C0"/>
                </a:solidFill>
                <a:latin typeface="Segoe Print" pitchFamily="2" charset="0"/>
              </a:rPr>
              <a:t>Errori nelle transizioni di cura</a:t>
            </a:r>
            <a:endParaRPr lang="it-IT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grpSp>
        <p:nvGrpSpPr>
          <p:cNvPr id="62" name="Gruppo 61"/>
          <p:cNvGrpSpPr/>
          <p:nvPr/>
        </p:nvGrpSpPr>
        <p:grpSpPr>
          <a:xfrm>
            <a:off x="157162" y="3746582"/>
            <a:ext cx="10403001" cy="2941511"/>
            <a:chOff x="157162" y="3746582"/>
            <a:chExt cx="10403001" cy="2941511"/>
          </a:xfrm>
        </p:grpSpPr>
        <p:grpSp>
          <p:nvGrpSpPr>
            <p:cNvPr id="9" name="Gruppo 8"/>
            <p:cNvGrpSpPr/>
            <p:nvPr/>
          </p:nvGrpSpPr>
          <p:grpSpPr>
            <a:xfrm>
              <a:off x="6496050" y="3746582"/>
              <a:ext cx="4064113" cy="2846643"/>
              <a:chOff x="533399" y="3274219"/>
              <a:chExt cx="4400550" cy="3063874"/>
            </a:xfrm>
          </p:grpSpPr>
          <p:grpSp>
            <p:nvGrpSpPr>
              <p:cNvPr id="10" name="Group 16"/>
              <p:cNvGrpSpPr>
                <a:grpSpLocks/>
              </p:cNvGrpSpPr>
              <p:nvPr/>
            </p:nvGrpSpPr>
            <p:grpSpPr bwMode="auto">
              <a:xfrm>
                <a:off x="533399" y="3274219"/>
                <a:ext cx="4400550" cy="3063874"/>
                <a:chOff x="162" y="528"/>
                <a:chExt cx="2772" cy="1930"/>
              </a:xfrm>
            </p:grpSpPr>
            <p:sp>
              <p:nvSpPr>
                <p:cNvPr id="13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342" y="2274"/>
                  <a:ext cx="2592" cy="18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it-IT" sz="1300" b="0" dirty="0">
                      <a:solidFill>
                        <a:srgbClr val="5F5F5F"/>
                      </a:solidFill>
                      <a:latin typeface="+mj-lt"/>
                    </a:rPr>
                    <a:t>[Burgess </a:t>
                  </a:r>
                  <a:r>
                    <a:rPr lang="it-IT" sz="1300" b="0" dirty="0" err="1">
                      <a:solidFill>
                        <a:srgbClr val="5F5F5F"/>
                      </a:solidFill>
                      <a:latin typeface="+mj-lt"/>
                    </a:rPr>
                    <a:t>CL</a:t>
                  </a:r>
                  <a:r>
                    <a:rPr lang="it-IT" sz="1300" b="0" dirty="0">
                      <a:solidFill>
                        <a:srgbClr val="5F5F5F"/>
                      </a:solidFill>
                      <a:latin typeface="+mj-lt"/>
                    </a:rPr>
                    <a:t> </a:t>
                  </a:r>
                  <a:r>
                    <a:rPr lang="it-IT" sz="1300" b="0" dirty="0" err="1">
                      <a:solidFill>
                        <a:srgbClr val="5F5F5F"/>
                      </a:solidFill>
                      <a:latin typeface="+mj-lt"/>
                    </a:rPr>
                    <a:t>et</a:t>
                  </a:r>
                  <a:r>
                    <a:rPr lang="it-IT" sz="1300" b="0" dirty="0">
                      <a:solidFill>
                        <a:srgbClr val="5F5F5F"/>
                      </a:solidFill>
                      <a:latin typeface="+mj-lt"/>
                    </a:rPr>
                    <a:t> al, MJA 2005]</a:t>
                  </a:r>
                </a:p>
              </p:txBody>
            </p:sp>
            <p:pic>
              <p:nvPicPr>
                <p:cNvPr id="14" name="Picture 14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62" y="528"/>
                  <a:ext cx="2718" cy="17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1" name="Line 20"/>
              <p:cNvSpPr>
                <a:spLocks noChangeShapeType="1"/>
              </p:cNvSpPr>
              <p:nvPr/>
            </p:nvSpPr>
            <p:spPr bwMode="auto">
              <a:xfrm flipH="1">
                <a:off x="2159000" y="3850089"/>
                <a:ext cx="685800" cy="22860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lg" len="med"/>
              </a:ln>
              <a:effectLst/>
            </p:spPr>
            <p:txBody>
              <a:bodyPr/>
              <a:lstStyle/>
              <a:p>
                <a:pPr algn="ctr" eaLnBrk="1" hangingPunct="1"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endParaRPr>
              </a:p>
            </p:txBody>
          </p:sp>
          <p:sp>
            <p:nvSpPr>
              <p:cNvPr id="12" name="Ovale 11"/>
              <p:cNvSpPr/>
              <p:nvPr/>
            </p:nvSpPr>
            <p:spPr>
              <a:xfrm>
                <a:off x="1168400" y="3934886"/>
                <a:ext cx="990600" cy="306455"/>
              </a:xfrm>
              <a:prstGeom prst="ellips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 type="triangle" w="lg" len="med"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S PGothic" pitchFamily="34" charset="-128"/>
                </a:endParaRPr>
              </a:p>
            </p:txBody>
          </p:sp>
        </p:grpSp>
        <p:grpSp>
          <p:nvGrpSpPr>
            <p:cNvPr id="36" name="Gruppo 35"/>
            <p:cNvGrpSpPr/>
            <p:nvPr/>
          </p:nvGrpSpPr>
          <p:grpSpPr>
            <a:xfrm>
              <a:off x="361950" y="4293571"/>
              <a:ext cx="2007991" cy="679526"/>
              <a:chOff x="417527" y="2135961"/>
              <a:chExt cx="2007991" cy="679526"/>
            </a:xfrm>
          </p:grpSpPr>
          <p:pic>
            <p:nvPicPr>
              <p:cNvPr id="37" name="Picture 2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527" y="2135961"/>
                <a:ext cx="649273" cy="6795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CasellaDiTesto 37"/>
              <p:cNvSpPr txBox="1"/>
              <p:nvPr/>
            </p:nvSpPr>
            <p:spPr>
              <a:xfrm>
                <a:off x="1114258" y="2198351"/>
                <a:ext cx="131126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500" dirty="0" smtClean="0"/>
                  <a:t>Dosaggi inappropriati</a:t>
                </a:r>
                <a:endParaRPr lang="it-IT" sz="1500" dirty="0"/>
              </a:p>
            </p:txBody>
          </p:sp>
        </p:grpSp>
        <p:grpSp>
          <p:nvGrpSpPr>
            <p:cNvPr id="39" name="Gruppo 38"/>
            <p:cNvGrpSpPr/>
            <p:nvPr/>
          </p:nvGrpSpPr>
          <p:grpSpPr>
            <a:xfrm>
              <a:off x="1025281" y="5079555"/>
              <a:ext cx="1801671" cy="650875"/>
              <a:chOff x="322089" y="4232902"/>
              <a:chExt cx="1801671" cy="650875"/>
            </a:xfrm>
          </p:grpSpPr>
          <p:pic>
            <p:nvPicPr>
              <p:cNvPr id="40" name="Picture 15" descr="off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89" y="4232902"/>
                <a:ext cx="716915" cy="650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 Box 16"/>
              <p:cNvSpPr txBox="1">
                <a:spLocks noChangeArrowheads="1"/>
              </p:cNvSpPr>
              <p:nvPr/>
            </p:nvSpPr>
            <p:spPr bwMode="auto">
              <a:xfrm>
                <a:off x="501318" y="4527404"/>
                <a:ext cx="56598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it-IT" sz="600" dirty="0">
                    <a:solidFill>
                      <a:srgbClr val="000000"/>
                    </a:solidFill>
                    <a:latin typeface="Lucida Sans" panose="020B0602030504020204" pitchFamily="34" charset="0"/>
                  </a:rPr>
                  <a:t>on-</a:t>
                </a:r>
                <a:r>
                  <a:rPr lang="it-IT" sz="600" dirty="0" err="1">
                    <a:solidFill>
                      <a:srgbClr val="000000"/>
                    </a:solidFill>
                    <a:latin typeface="Lucida Sans" panose="020B0602030504020204" pitchFamily="34" charset="0"/>
                  </a:rPr>
                  <a:t>label</a:t>
                </a:r>
                <a:endParaRPr lang="it-IT" sz="600" dirty="0">
                  <a:solidFill>
                    <a:srgbClr val="000000"/>
                  </a:solidFill>
                  <a:latin typeface="Lucida Sans" panose="020B0602030504020204" pitchFamily="34" charset="0"/>
                </a:endParaRPr>
              </a:p>
            </p:txBody>
          </p:sp>
          <p:sp>
            <p:nvSpPr>
              <p:cNvPr id="42" name="Text Box 17"/>
              <p:cNvSpPr txBox="1">
                <a:spLocks noChangeArrowheads="1"/>
              </p:cNvSpPr>
              <p:nvPr/>
            </p:nvSpPr>
            <p:spPr bwMode="auto">
              <a:xfrm>
                <a:off x="336147" y="4306630"/>
                <a:ext cx="56598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it-IT" sz="600">
                    <a:solidFill>
                      <a:srgbClr val="000000"/>
                    </a:solidFill>
                    <a:latin typeface="Lucida Sans" panose="020B0602030504020204" pitchFamily="34" charset="0"/>
                  </a:rPr>
                  <a:t>off-label</a:t>
                </a:r>
              </a:p>
            </p:txBody>
          </p:sp>
          <p:sp>
            <p:nvSpPr>
              <p:cNvPr id="43" name="Text Box 19"/>
              <p:cNvSpPr txBox="1">
                <a:spLocks noChangeArrowheads="1"/>
              </p:cNvSpPr>
              <p:nvPr/>
            </p:nvSpPr>
            <p:spPr bwMode="auto">
              <a:xfrm>
                <a:off x="1039004" y="4306630"/>
                <a:ext cx="1084756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it-IT" sz="1500" b="0" dirty="0">
                    <a:latin typeface="+mn-lt"/>
                    <a:ea typeface="+mn-ea"/>
                  </a:rPr>
                  <a:t>Indicazione d’uso</a:t>
                </a:r>
              </a:p>
            </p:txBody>
          </p:sp>
        </p:grpSp>
        <p:grpSp>
          <p:nvGrpSpPr>
            <p:cNvPr id="49" name="Gruppo 48"/>
            <p:cNvGrpSpPr/>
            <p:nvPr/>
          </p:nvGrpSpPr>
          <p:grpSpPr>
            <a:xfrm>
              <a:off x="157162" y="5509768"/>
              <a:ext cx="1274062" cy="1178325"/>
              <a:chOff x="5714333" y="3162300"/>
              <a:chExt cx="1274062" cy="1178325"/>
            </a:xfrm>
          </p:grpSpPr>
          <p:pic>
            <p:nvPicPr>
              <p:cNvPr id="50" name="Immagine 49" descr="unnamed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9604" y="3162300"/>
                <a:ext cx="646666" cy="646666"/>
              </a:xfrm>
              <a:prstGeom prst="rect">
                <a:avLst/>
              </a:prstGeom>
            </p:spPr>
          </p:pic>
          <p:sp>
            <p:nvSpPr>
              <p:cNvPr id="51" name="CasellaDiTesto 50"/>
              <p:cNvSpPr txBox="1"/>
              <p:nvPr/>
            </p:nvSpPr>
            <p:spPr>
              <a:xfrm>
                <a:off x="5714333" y="3786627"/>
                <a:ext cx="127406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500" dirty="0" smtClean="0"/>
                  <a:t>Duplicazioni terapeutiche</a:t>
                </a:r>
                <a:endParaRPr lang="it-IT" sz="1500" dirty="0"/>
              </a:p>
            </p:txBody>
          </p:sp>
        </p:grpSp>
        <p:grpSp>
          <p:nvGrpSpPr>
            <p:cNvPr id="52" name="Gruppo 51"/>
            <p:cNvGrpSpPr/>
            <p:nvPr/>
          </p:nvGrpSpPr>
          <p:grpSpPr>
            <a:xfrm>
              <a:off x="2547937" y="4350721"/>
              <a:ext cx="2405408" cy="706839"/>
              <a:chOff x="7433918" y="1609270"/>
              <a:chExt cx="2405408" cy="706839"/>
            </a:xfrm>
          </p:grpSpPr>
          <p:pic>
            <p:nvPicPr>
              <p:cNvPr id="53" name="Picture 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433918" y="1609270"/>
                <a:ext cx="871651" cy="70683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54" name="CasellaDiTesto 53"/>
              <p:cNvSpPr txBox="1"/>
              <p:nvPr/>
            </p:nvSpPr>
            <p:spPr>
              <a:xfrm>
                <a:off x="8247896" y="1618795"/>
                <a:ext cx="159143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500" dirty="0" smtClean="0"/>
                  <a:t>Interazioni </a:t>
                </a:r>
                <a:br>
                  <a:rPr lang="it-IT" sz="1500" dirty="0" smtClean="0"/>
                </a:br>
                <a:r>
                  <a:rPr lang="it-IT" sz="1500" dirty="0" smtClean="0"/>
                  <a:t>farmaco-farmaco</a:t>
                </a:r>
                <a:endParaRPr lang="it-IT" sz="1500" dirty="0"/>
              </a:p>
            </p:txBody>
          </p:sp>
        </p:grpSp>
        <p:grpSp>
          <p:nvGrpSpPr>
            <p:cNvPr id="55" name="Gruppo 54"/>
            <p:cNvGrpSpPr/>
            <p:nvPr/>
          </p:nvGrpSpPr>
          <p:grpSpPr>
            <a:xfrm>
              <a:off x="3361915" y="5133291"/>
              <a:ext cx="2734085" cy="850863"/>
              <a:chOff x="7313543" y="5417908"/>
              <a:chExt cx="2734085" cy="850863"/>
            </a:xfrm>
          </p:grpSpPr>
          <p:pic>
            <p:nvPicPr>
              <p:cNvPr id="56" name="Picture 3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313543" y="5417908"/>
                <a:ext cx="935107" cy="850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" name="CasellaDiTesto 56"/>
              <p:cNvSpPr txBox="1"/>
              <p:nvPr/>
            </p:nvSpPr>
            <p:spPr>
              <a:xfrm>
                <a:off x="8248650" y="5594032"/>
                <a:ext cx="179897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500" dirty="0" smtClean="0"/>
                  <a:t>Interazioni </a:t>
                </a:r>
                <a:br>
                  <a:rPr lang="it-IT" sz="1500" dirty="0" smtClean="0"/>
                </a:br>
                <a:r>
                  <a:rPr lang="it-IT" sz="1500" dirty="0" smtClean="0"/>
                  <a:t>farmaco-patologia</a:t>
                </a:r>
                <a:endParaRPr lang="it-IT" sz="1500" dirty="0"/>
              </a:p>
            </p:txBody>
          </p:sp>
        </p:grpSp>
        <p:grpSp>
          <p:nvGrpSpPr>
            <p:cNvPr id="58" name="Gruppo 57"/>
            <p:cNvGrpSpPr/>
            <p:nvPr/>
          </p:nvGrpSpPr>
          <p:grpSpPr>
            <a:xfrm>
              <a:off x="2131259" y="5946894"/>
              <a:ext cx="2461312" cy="646331"/>
              <a:chOff x="3253021" y="5036891"/>
              <a:chExt cx="2461312" cy="646331"/>
            </a:xfrm>
          </p:grpSpPr>
          <p:pic>
            <p:nvPicPr>
              <p:cNvPr id="59" name="Picture 2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3021" y="5036891"/>
                <a:ext cx="36369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" name="CasellaDiTesto 59"/>
              <p:cNvSpPr txBox="1"/>
              <p:nvPr/>
            </p:nvSpPr>
            <p:spPr>
              <a:xfrm>
                <a:off x="3616712" y="5091124"/>
                <a:ext cx="20976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500" dirty="0" smtClean="0"/>
                  <a:t>Durate di terapia inappropriate</a:t>
                </a:r>
                <a:endParaRPr lang="it-IT" sz="1500" dirty="0"/>
              </a:p>
            </p:txBody>
          </p:sp>
        </p:grpSp>
        <p:sp>
          <p:nvSpPr>
            <p:cNvPr id="61" name="CasellaDiTesto 60"/>
            <p:cNvSpPr txBox="1"/>
            <p:nvPr/>
          </p:nvSpPr>
          <p:spPr>
            <a:xfrm>
              <a:off x="165380" y="3886139"/>
              <a:ext cx="4409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0070C0"/>
                  </a:solidFill>
                  <a:latin typeface="Segoe Print" pitchFamily="2" charset="0"/>
                </a:rPr>
                <a:t>Prescrizioni inappropriate</a:t>
              </a:r>
              <a:endParaRPr lang="it-IT" b="1" dirty="0">
                <a:solidFill>
                  <a:srgbClr val="0070C0"/>
                </a:solidFill>
                <a:latin typeface="Segoe Prin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28356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Diagramma 40"/>
          <p:cNvGraphicFramePr/>
          <p:nvPr>
            <p:extLst>
              <p:ext uri="{D42A27DB-BD31-4B8C-83A1-F6EECF244321}">
                <p14:modId xmlns:p14="http://schemas.microsoft.com/office/powerpoint/2010/main" val="2341144092"/>
              </p:ext>
            </p:extLst>
          </p:nvPr>
        </p:nvGraphicFramePr>
        <p:xfrm>
          <a:off x="170438" y="954596"/>
          <a:ext cx="11844774" cy="5406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2" name="Immagin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0831" y="2692960"/>
            <a:ext cx="1093139" cy="1077024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232" y="1263687"/>
            <a:ext cx="1081535" cy="817055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1374" y="5012597"/>
            <a:ext cx="811719" cy="1072029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7067" y="2608721"/>
            <a:ext cx="1061670" cy="1137504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5880" y="5012597"/>
            <a:ext cx="1017486" cy="1051496"/>
          </a:xfrm>
          <a:prstGeom prst="rect">
            <a:avLst/>
          </a:prstGeom>
        </p:spPr>
      </p:pic>
      <p:sp>
        <p:nvSpPr>
          <p:cNvPr id="47" name="CasellaDiTesto 46"/>
          <p:cNvSpPr txBox="1"/>
          <p:nvPr/>
        </p:nvSpPr>
        <p:spPr>
          <a:xfrm>
            <a:off x="5436912" y="2692960"/>
            <a:ext cx="13789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/>
              <a:t>Prescrizione </a:t>
            </a:r>
            <a:endParaRPr lang="it-IT" sz="1500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6268539" y="3820966"/>
            <a:ext cx="11159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dirty="0" smtClean="0"/>
              <a:t>Transizioni di cura </a:t>
            </a:r>
            <a:endParaRPr lang="it-IT" sz="1500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4841925" y="4374964"/>
            <a:ext cx="14266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 smtClean="0"/>
              <a:t>Comunicazione</a:t>
            </a:r>
            <a:endParaRPr lang="it-IT" sz="1500" dirty="0"/>
          </a:p>
        </p:txBody>
      </p:sp>
      <p:sp>
        <p:nvSpPr>
          <p:cNvPr id="50" name="CasellaDiTesto 49"/>
          <p:cNvSpPr txBox="1"/>
          <p:nvPr/>
        </p:nvSpPr>
        <p:spPr>
          <a:xfrm>
            <a:off x="4984799" y="3083761"/>
            <a:ext cx="18215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 smtClean="0"/>
              <a:t>Erogazione</a:t>
            </a:r>
          </a:p>
          <a:p>
            <a:r>
              <a:rPr lang="it-IT" sz="1500" dirty="0" smtClean="0"/>
              <a:t>Preparazione</a:t>
            </a:r>
            <a:br>
              <a:rPr lang="it-IT" sz="1500" dirty="0" smtClean="0"/>
            </a:br>
            <a:r>
              <a:rPr lang="it-IT" sz="1500" dirty="0" smtClean="0"/>
              <a:t>Somministrazione</a:t>
            </a:r>
            <a:endParaRPr lang="it-IT" sz="1500" dirty="0"/>
          </a:p>
        </p:txBody>
      </p:sp>
      <p:sp>
        <p:nvSpPr>
          <p:cNvPr id="51" name="Ovale 50"/>
          <p:cNvSpPr/>
          <p:nvPr/>
        </p:nvSpPr>
        <p:spPr>
          <a:xfrm>
            <a:off x="7267575" y="2407924"/>
            <a:ext cx="1612900" cy="1635547"/>
          </a:xfrm>
          <a:prstGeom prst="ellipse">
            <a:avLst/>
          </a:prstGeom>
          <a:solidFill>
            <a:schemeClr val="accent6">
              <a:lumMod val="60000"/>
              <a:lumOff val="40000"/>
              <a:alpha val="2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Ovale 51"/>
          <p:cNvSpPr/>
          <p:nvPr/>
        </p:nvSpPr>
        <p:spPr>
          <a:xfrm>
            <a:off x="3305225" y="2407924"/>
            <a:ext cx="1612900" cy="1635547"/>
          </a:xfrm>
          <a:prstGeom prst="ellipse">
            <a:avLst/>
          </a:prstGeom>
          <a:solidFill>
            <a:schemeClr val="accent4">
              <a:lumMod val="60000"/>
              <a:lumOff val="40000"/>
              <a:alpha val="25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Ovale 52"/>
          <p:cNvSpPr/>
          <p:nvPr/>
        </p:nvSpPr>
        <p:spPr>
          <a:xfrm>
            <a:off x="6511365" y="4725062"/>
            <a:ext cx="1612900" cy="1635547"/>
          </a:xfrm>
          <a:prstGeom prst="ellipse">
            <a:avLst/>
          </a:prstGeom>
          <a:solidFill>
            <a:schemeClr val="accent6">
              <a:lumMod val="60000"/>
              <a:lumOff val="40000"/>
              <a:alpha val="2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4" name="Ovale 53"/>
          <p:cNvSpPr/>
          <p:nvPr/>
        </p:nvSpPr>
        <p:spPr>
          <a:xfrm>
            <a:off x="4073575" y="4725062"/>
            <a:ext cx="1612900" cy="1635547"/>
          </a:xfrm>
          <a:prstGeom prst="ellipse">
            <a:avLst/>
          </a:prstGeom>
          <a:solidFill>
            <a:schemeClr val="accent6">
              <a:lumMod val="60000"/>
              <a:lumOff val="40000"/>
              <a:alpha val="2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55" name="Gruppo 54"/>
          <p:cNvGrpSpPr/>
          <p:nvPr/>
        </p:nvGrpSpPr>
        <p:grpSpPr>
          <a:xfrm>
            <a:off x="5558429" y="1263687"/>
            <a:ext cx="1372644" cy="1144237"/>
            <a:chOff x="5552082" y="1245719"/>
            <a:chExt cx="1372644" cy="1144237"/>
          </a:xfrm>
        </p:grpSpPr>
        <p:pic>
          <p:nvPicPr>
            <p:cNvPr id="56" name="Picture 8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552082" y="1245719"/>
              <a:ext cx="1084685" cy="1144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CasellaDiTesto 56"/>
            <p:cNvSpPr txBox="1"/>
            <p:nvPr/>
          </p:nvSpPr>
          <p:spPr>
            <a:xfrm>
              <a:off x="5680128" y="1491080"/>
              <a:ext cx="124459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00" b="1" dirty="0" err="1" smtClean="0"/>
                <a:t>Deprescribing</a:t>
              </a:r>
              <a:endParaRPr lang="it-IT" sz="1300" b="1" dirty="0"/>
            </a:p>
          </p:txBody>
        </p:sp>
      </p:grpSp>
      <p:grpSp>
        <p:nvGrpSpPr>
          <p:cNvPr id="58" name="Gruppo 57"/>
          <p:cNvGrpSpPr/>
          <p:nvPr/>
        </p:nvGrpSpPr>
        <p:grpSpPr>
          <a:xfrm>
            <a:off x="170438" y="909235"/>
            <a:ext cx="3836204" cy="4065902"/>
            <a:chOff x="170438" y="969523"/>
            <a:chExt cx="3836204" cy="4065902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70438" y="969523"/>
              <a:ext cx="3003599" cy="6327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76250" y="1715530"/>
              <a:ext cx="3530392" cy="435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1" name="Picture 4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70438" y="2247837"/>
              <a:ext cx="2871787" cy="5054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2" name="Picture 5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70438" y="2878740"/>
              <a:ext cx="2871787" cy="5189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3" name="Picture 6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170438" y="3531416"/>
              <a:ext cx="2871787" cy="610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4" name="Immagine 63" descr="C_17_saluteInforma_181_inPrimoPiano_inPrimoPiano_itemName3_fotoInternaPrimoPiano.jp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76212" y="4435252"/>
              <a:ext cx="1466014" cy="600173"/>
            </a:xfrm>
            <a:prstGeom prst="rect">
              <a:avLst/>
            </a:prstGeom>
          </p:spPr>
        </p:pic>
      </p:grpSp>
      <p:grpSp>
        <p:nvGrpSpPr>
          <p:cNvPr id="65" name="Gruppo 64"/>
          <p:cNvGrpSpPr/>
          <p:nvPr/>
        </p:nvGrpSpPr>
        <p:grpSpPr>
          <a:xfrm>
            <a:off x="8397232" y="4043471"/>
            <a:ext cx="3404243" cy="1665148"/>
            <a:chOff x="8397232" y="4103759"/>
            <a:chExt cx="3404243" cy="1665148"/>
          </a:xfrm>
        </p:grpSpPr>
        <p:pic>
          <p:nvPicPr>
            <p:cNvPr id="66" name="Picture 7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8397232" y="4758416"/>
              <a:ext cx="3404243" cy="10104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7" name="Immagine 66" descr="C_17_saluteInforma_181_inPrimoPiano_inPrimoPiano_itemName3_fotoInternaPrimoPiano.jp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286787" y="4103759"/>
              <a:ext cx="1466014" cy="600173"/>
            </a:xfrm>
            <a:prstGeom prst="rect">
              <a:avLst/>
            </a:prstGeom>
          </p:spPr>
        </p:pic>
      </p:grpSp>
      <p:sp>
        <p:nvSpPr>
          <p:cNvPr id="68" name="Ovale 67"/>
          <p:cNvSpPr/>
          <p:nvPr/>
        </p:nvSpPr>
        <p:spPr>
          <a:xfrm>
            <a:off x="5283093" y="954596"/>
            <a:ext cx="1612900" cy="1635547"/>
          </a:xfrm>
          <a:prstGeom prst="ellipse">
            <a:avLst/>
          </a:prstGeom>
          <a:solidFill>
            <a:schemeClr val="accent1">
              <a:lumMod val="60000"/>
              <a:lumOff val="40000"/>
              <a:alpha val="25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CasellaDiTesto 68"/>
          <p:cNvSpPr txBox="1"/>
          <p:nvPr/>
        </p:nvSpPr>
        <p:spPr>
          <a:xfrm>
            <a:off x="0" y="28575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 u="sng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Come</a:t>
            </a:r>
            <a:r>
              <a:rPr lang="it-IT" sz="27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 si possono ridurre gli errori in terapia?</a:t>
            </a:r>
          </a:p>
        </p:txBody>
      </p:sp>
    </p:spTree>
    <p:extLst>
      <p:ext uri="{BB962C8B-B14F-4D97-AF65-F5344CB8AC3E}">
        <p14:creationId xmlns:p14="http://schemas.microsoft.com/office/powerpoint/2010/main" val="140128356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6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28575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La FAD “</a:t>
            </a:r>
            <a:r>
              <a:rPr lang="it-IT" sz="27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MedRec</a:t>
            </a:r>
            <a:r>
              <a:rPr lang="it-IT" sz="27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”nata dalla collaborazione </a:t>
            </a:r>
            <a:r>
              <a:rPr lang="it-IT" sz="27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SIFaCT-SIGOT</a:t>
            </a:r>
            <a:endParaRPr lang="it-IT" sz="27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+mj-lt"/>
              <a:ea typeface="Open Sans Semibold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8" y="890586"/>
            <a:ext cx="3856221" cy="549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4487" y="890586"/>
            <a:ext cx="4012625" cy="549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10613" y="890586"/>
            <a:ext cx="2671761" cy="4899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e 8"/>
          <p:cNvSpPr/>
          <p:nvPr/>
        </p:nvSpPr>
        <p:spPr>
          <a:xfrm>
            <a:off x="1343025" y="5048250"/>
            <a:ext cx="2047875" cy="85725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28356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28575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La FAD  sul “</a:t>
            </a:r>
            <a:r>
              <a:rPr lang="it-IT" sz="27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Depresribing</a:t>
            </a:r>
            <a:r>
              <a:rPr lang="it-IT" sz="27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”nata dalla collaborazione </a:t>
            </a:r>
            <a:r>
              <a:rPr lang="it-IT" sz="27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SIFaCT-SIGOT</a:t>
            </a:r>
            <a:endParaRPr lang="it-IT" sz="27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+mj-lt"/>
              <a:ea typeface="Open Sans Semibold" panose="020B06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1016222"/>
            <a:ext cx="3386534" cy="4825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9304" y="709612"/>
            <a:ext cx="2979275" cy="324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2526" y="3981449"/>
            <a:ext cx="3195692" cy="2748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e 8"/>
          <p:cNvSpPr/>
          <p:nvPr/>
        </p:nvSpPr>
        <p:spPr>
          <a:xfrm>
            <a:off x="838200" y="4619625"/>
            <a:ext cx="2047875" cy="85725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0" y="738187"/>
            <a:ext cx="2886739" cy="564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128356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28575"/>
            <a:ext cx="12192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Opportunità dei corsi formativi </a:t>
            </a:r>
            <a:r>
              <a:rPr lang="it-IT" sz="27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Open Sans Semibold" panose="020B0606030504020204" pitchFamily="34" charset="0"/>
                <a:cs typeface="Arial" panose="020B0604020202020204" pitchFamily="34" charset="0"/>
              </a:rPr>
              <a:t>SIFaCT-SIGOT</a:t>
            </a:r>
            <a:endParaRPr lang="it-IT" sz="27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+mj-lt"/>
              <a:ea typeface="Open Sans Semibold" panose="020B0606030504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agramma 9"/>
          <p:cNvGraphicFramePr/>
          <p:nvPr>
            <p:extLst>
              <p:ext uri="{D42A27DB-BD31-4B8C-83A1-F6EECF244321}">
                <p14:modId xmlns:p14="http://schemas.microsoft.com/office/powerpoint/2010/main" val="161972947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128356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306</Words>
  <Application>Microsoft Office PowerPoint</Application>
  <PresentationFormat>Widescreen</PresentationFormat>
  <Paragraphs>39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9" baseType="lpstr">
      <vt:lpstr>ＭＳ Ｐゴシック</vt:lpstr>
      <vt:lpstr>ＭＳ Ｐゴシック</vt:lpstr>
      <vt:lpstr>Arial</vt:lpstr>
      <vt:lpstr>Calibri</vt:lpstr>
      <vt:lpstr>Calibri Light</vt:lpstr>
      <vt:lpstr>Lucida Sans</vt:lpstr>
      <vt:lpstr>Open Sans Semibold</vt:lpstr>
      <vt:lpstr>Segoe Print</vt:lpstr>
      <vt:lpstr>Symbol</vt:lpstr>
      <vt:lpstr>Tema di Office</vt:lpstr>
      <vt:lpstr>Presentazione standard di PowerPoint</vt:lpstr>
      <vt:lpstr>Geriatria: la riconciliazione farmacologica ed il “deprescribing”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Debora Morabito</dc:creator>
  <cp:lastModifiedBy>Umberto Gallo</cp:lastModifiedBy>
  <cp:revision>42</cp:revision>
  <dcterms:created xsi:type="dcterms:W3CDTF">2020-11-16T16:11:18Z</dcterms:created>
  <dcterms:modified xsi:type="dcterms:W3CDTF">2023-10-20T04:38:15Z</dcterms:modified>
</cp:coreProperties>
</file>