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3" r:id="rId4"/>
    <p:sldId id="27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AA94"/>
    <a:srgbClr val="00B5AE"/>
    <a:srgbClr val="DEDC02"/>
    <a:srgbClr val="00783F"/>
    <a:srgbClr val="F6B23F"/>
    <a:srgbClr val="29A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9183DA-F2E0-4720-B943-DEB17248F4F1}" v="2" dt="2023-10-18T11:15:48.740"/>
    <p1510:client id="{7A266E44-E896-4CC2-8C86-5349C37DC091}" v="4" dt="2023-10-17T21:41:58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/>
    <p:restoredTop sz="94681"/>
  </p:normalViewPr>
  <p:slideViewPr>
    <p:cSldViewPr snapToGrid="0" snapToObjects="1">
      <p:cViewPr>
        <p:scale>
          <a:sx n="126" d="100"/>
          <a:sy n="126" d="100"/>
        </p:scale>
        <p:origin x="9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0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9C5D7D-2AD9-204A-81E0-960C829B6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F4A9E27-9FAE-BA4A-AAAF-7E43A8F74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9F847A0-BC66-4549-A584-3CD36930B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334ED53-AD3A-7848-9EBA-7462D332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EBE74E-C29F-EE40-98C5-26361E1B3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359679-6775-054C-8B0C-12070C88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791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8F1233-2870-344C-A863-C8185017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2CBE8E-9A7C-ED45-A17C-4E92CFD4C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1ADFA9-98B0-6745-BAB7-45A604E76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FF3D67-DD52-074D-B532-24476C6F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7495A8-B2DC-4B44-9234-916020F3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779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2BDC9C1-72A9-354F-8A2A-38475AFE1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0963A5-146D-AA40-BB67-E3B05C151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FAA9BF-C2DA-A04B-8267-659AF5177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CE4BC8-8920-7E48-840E-9581E0B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A0D209-0429-7C45-ABAA-A83F119C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38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B12437-72C9-E148-AB7F-A2857740D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94341" cy="1325563"/>
          </a:xfrm>
        </p:spPr>
        <p:txBody>
          <a:bodyPr anchor="t"/>
          <a:lstStyle>
            <a:lvl1pPr>
              <a:defRPr b="1" i="0">
                <a:solidFill>
                  <a:srgbClr val="00783F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8EDA20-615D-2F43-822C-B05032DC8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3144"/>
          </a:xfrm>
        </p:spPr>
        <p:txBody>
          <a:bodyPr anchor="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5858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B12437-72C9-E148-AB7F-A2857740D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396"/>
            <a:ext cx="9294341" cy="1325563"/>
          </a:xfrm>
        </p:spPr>
        <p:txBody>
          <a:bodyPr anchor="t"/>
          <a:lstStyle>
            <a:lvl1pPr>
              <a:defRPr b="1" i="0">
                <a:solidFill>
                  <a:srgbClr val="00783F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8EDA20-615D-2F43-822C-B05032DC8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9896"/>
            <a:ext cx="10515600" cy="4153144"/>
          </a:xfrm>
        </p:spPr>
        <p:txBody>
          <a:bodyPr anchor="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9497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0091E-5E79-4F40-BE83-6AEE1033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761999"/>
            <a:ext cx="5754301" cy="4094205"/>
          </a:xfrm>
        </p:spPr>
        <p:txBody>
          <a:bodyPr anchor="t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E440B2-7F74-0346-9C19-2C492AC08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61225"/>
            <a:ext cx="5754300" cy="1112108"/>
          </a:xfrm>
        </p:spPr>
        <p:txBody>
          <a:bodyPr/>
          <a:lstStyle>
            <a:lvl1pPr marL="0" indent="0">
              <a:buNone/>
              <a:defRPr sz="2400">
                <a:solidFill>
                  <a:srgbClr val="DEDC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0690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C945D2-5C7A-2343-8CD2-57825AA8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3ED57F-6CFB-934F-A2B7-327771E5D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A73FF5-1BD3-3C48-AE4A-7F85E8CD0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7CD397-1CED-6E44-BE37-E4D58AEC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54966D-240F-0847-B832-DEEE6D24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60D35B-8575-1246-90A0-4467E4D6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11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C606E7-86B5-3F46-AEA8-4F6322A4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31F93E-DB8D-8246-AA69-7743DC27F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969A40-1B54-E546-9675-155673AAA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4A902BA-7058-7741-9F0E-DAB8B458C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772EAA5-9BBC-ED4E-8279-4995194D2F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4B9B457-6904-A24F-882C-C9C574E8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B624DD1-A489-2F4A-B6C9-57D7FADC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8A332D1-A024-BD4A-A88E-53A06C02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19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E7CEED-E526-2D47-849C-2609491E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61C3214-26E2-2F42-9E5C-1CB9B53A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4F40489-AA6C-FB46-9D8C-5A30B210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AA9052-5DCA-ED48-B736-18BCFCFD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28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B3DC139-2208-AB4B-858F-18D49FB4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B1DD779-65A9-AB44-846F-B8EB4D92D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FAEAB6-35BA-4443-87B2-B87C5E98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06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C8CD56-04E9-3848-AAA8-A22760AE3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D712D8-0433-6B42-AB62-A7E83561B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716E72-9AD5-BA4E-B044-6C0EEB0A7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273496-50DE-6B49-8602-57C52D74E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FCA018C-BA13-0945-B968-A321B6C9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D9FCD5-BF4C-884C-8B28-5FFA693A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96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D0B26E0-AC7A-D049-BD1F-F9E02194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94DDA6-649C-B745-82E1-434117C4B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D3C04B-8C82-F94A-8625-60DE6B964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42302" y="6356350"/>
            <a:ext cx="2149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4F585-642D-284F-B34E-3EAA50DB778A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2AF6CA-33A4-F041-9BA5-43B112FA5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6D3350-E8CB-AC4C-B881-7EB3F489A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1E108-9783-534A-A850-F6231DE85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41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657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B35C36-13CA-8F03-21F4-D2F55891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è SIFaCT (4/6)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8B244-8E67-223B-504A-74F491F41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50"/>
            <a:ext cx="1860274" cy="628098"/>
          </a:xfrm>
        </p:spPr>
        <p:txBody>
          <a:bodyPr>
            <a:normAutofit fontScale="92500"/>
          </a:bodyPr>
          <a:lstStyle/>
          <a:p>
            <a:r>
              <a:rPr lang="it-IT" dirty="0"/>
              <a:t>Strumenti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9EFE59-DF5D-57A2-3D49-0ED939480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2" t="14058" b="59275"/>
          <a:stretch/>
        </p:blipFill>
        <p:spPr>
          <a:xfrm>
            <a:off x="0" y="2252938"/>
            <a:ext cx="10534444" cy="19711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AB10E46-57F3-35C7-42D1-86651BDBB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9" t="5942" r="6554" b="8840"/>
          <a:stretch/>
        </p:blipFill>
        <p:spPr>
          <a:xfrm>
            <a:off x="529440" y="3503543"/>
            <a:ext cx="4465508" cy="29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56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B35C36-13CA-8F03-21F4-D2F55891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53" y="779652"/>
            <a:ext cx="9294341" cy="1325563"/>
          </a:xfrm>
        </p:spPr>
        <p:txBody>
          <a:bodyPr/>
          <a:lstStyle/>
          <a:p>
            <a:r>
              <a:rPr lang="it-IT" dirty="0"/>
              <a:t>Cosa è SIFaCT (5/6)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8B244-8E67-223B-504A-74F491F41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03" y="2907512"/>
            <a:ext cx="5166768" cy="998588"/>
          </a:xfrm>
        </p:spPr>
        <p:txBody>
          <a:bodyPr>
            <a:normAutofit/>
          </a:bodyPr>
          <a:lstStyle/>
          <a:p>
            <a:r>
              <a:rPr lang="it-IT" dirty="0"/>
              <a:t>Aggiornamento sulle piattaforme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B84942-13D3-2D52-97D7-E5EEC3B7E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80" t="10077" r="991" b="3721"/>
          <a:stretch/>
        </p:blipFill>
        <p:spPr>
          <a:xfrm>
            <a:off x="5879805" y="1489817"/>
            <a:ext cx="5300331" cy="5267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981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B35C36-13CA-8F03-21F4-D2F55891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è SIFaCT (6/6)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8B244-8E67-223B-504A-74F491F41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50"/>
            <a:ext cx="10515600" cy="4790290"/>
          </a:xfrm>
        </p:spPr>
        <p:txBody>
          <a:bodyPr/>
          <a:lstStyle/>
          <a:p>
            <a:r>
              <a:rPr lang="it-IT" dirty="0"/>
              <a:t>Protagonista nel cambiamento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5C1526-949B-B606-0D0A-C2CCFF2E6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8" t="8450" r="38303" b="12531"/>
          <a:stretch/>
        </p:blipFill>
        <p:spPr>
          <a:xfrm>
            <a:off x="6283842" y="2060686"/>
            <a:ext cx="4846622" cy="4536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AF3F81E-D23D-42A4-A85D-915A9FDBE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94" t="10155" r="32309" b="14186"/>
          <a:stretch/>
        </p:blipFill>
        <p:spPr>
          <a:xfrm>
            <a:off x="1761011" y="2396532"/>
            <a:ext cx="2874784" cy="4108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187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A84721B-74DC-1C40-A26F-A3CD23648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26" y="5474139"/>
            <a:ext cx="4790474" cy="658807"/>
          </a:xfrm>
        </p:spPr>
        <p:txBody>
          <a:bodyPr>
            <a:normAutofit fontScale="70000" lnSpcReduction="20000"/>
          </a:bodyPr>
          <a:lstStyle/>
          <a:p>
            <a:r>
              <a:rPr lang="it-IT" sz="2800" dirty="0"/>
              <a:t>Marco Chiumente</a:t>
            </a:r>
          </a:p>
          <a:p>
            <a:r>
              <a:rPr lang="it-IT" sz="2800" dirty="0"/>
              <a:t>Direzione scientifica SIFaCT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3409180-2EF4-B645-A93D-7FB0C97E6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88" y="407773"/>
            <a:ext cx="9708463" cy="4287795"/>
          </a:xfrm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rgbClr val="FFFF00"/>
                </a:solidFill>
              </a:rPr>
              <a:t>L’organizzazione della società scientifica</a:t>
            </a:r>
            <a:br>
              <a:rPr lang="it-IT" sz="6000" b="1" dirty="0">
                <a:solidFill>
                  <a:srgbClr val="FFFF00"/>
                </a:solidFill>
              </a:rPr>
            </a:br>
            <a:endParaRPr lang="it-IT" sz="6000" b="1" dirty="0">
              <a:solidFill>
                <a:srgbClr val="FFFF00"/>
              </a:solidFill>
            </a:endParaRP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B61DF6E9-8D13-64A7-175D-FFA715451D1F}"/>
              </a:ext>
            </a:extLst>
          </p:cNvPr>
          <p:cNvSpPr txBox="1">
            <a:spLocks/>
          </p:cNvSpPr>
          <p:nvPr/>
        </p:nvSpPr>
        <p:spPr>
          <a:xfrm>
            <a:off x="112026" y="6430600"/>
            <a:ext cx="5489274" cy="65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DEDC0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Verona 20/10/2023</a:t>
            </a:r>
          </a:p>
        </p:txBody>
      </p:sp>
    </p:spTree>
    <p:extLst>
      <p:ext uri="{BB962C8B-B14F-4D97-AF65-F5344CB8AC3E}">
        <p14:creationId xmlns:p14="http://schemas.microsoft.com/office/powerpoint/2010/main" val="490617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85820-C79B-0F4F-BF31-34F9C156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1" y="784925"/>
            <a:ext cx="3314699" cy="82112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Le società scientifiche in Italia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86D8A39-3734-CC6D-DC39-0E9DA6EB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2" t="5207" r="34219" b="3715"/>
          <a:stretch/>
        </p:blipFill>
        <p:spPr>
          <a:xfrm>
            <a:off x="0" y="622299"/>
            <a:ext cx="5194300" cy="619255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5B1334-5FC1-3B12-D6B7-917BDEA35E27}"/>
              </a:ext>
            </a:extLst>
          </p:cNvPr>
          <p:cNvSpPr txBox="1"/>
          <p:nvPr/>
        </p:nvSpPr>
        <p:spPr>
          <a:xfrm>
            <a:off x="6508750" y="4191000"/>
            <a:ext cx="3909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Sono 411 le società scientifiche in Italia.</a:t>
            </a:r>
          </a:p>
          <a:p>
            <a:r>
              <a:rPr lang="it-IT" dirty="0"/>
              <a:t>C’è davvero bisogno di SIFaCT?</a:t>
            </a:r>
          </a:p>
        </p:txBody>
      </p:sp>
    </p:spTree>
    <p:extLst>
      <p:ext uri="{BB962C8B-B14F-4D97-AF65-F5344CB8AC3E}">
        <p14:creationId xmlns:p14="http://schemas.microsoft.com/office/powerpoint/2010/main" val="1873099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85820-C79B-0F4F-BF31-34F9C156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211" y="919104"/>
            <a:ext cx="9049578" cy="1724705"/>
          </a:xfrm>
        </p:spPr>
        <p:txBody>
          <a:bodyPr>
            <a:normAutofit fontScale="90000"/>
          </a:bodyPr>
          <a:lstStyle/>
          <a:p>
            <a:pPr algn="just"/>
            <a:r>
              <a:rPr lang="it-IT" dirty="0"/>
              <a:t>L’organizzazione della società scientifica deve essere correlata agli obiettivi che si vogliono raggiungere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5B1334-5FC1-3B12-D6B7-917BDEA35E27}"/>
              </a:ext>
            </a:extLst>
          </p:cNvPr>
          <p:cNvSpPr txBox="1"/>
          <p:nvPr/>
        </p:nvSpPr>
        <p:spPr>
          <a:xfrm>
            <a:off x="2224777" y="3523135"/>
            <a:ext cx="7742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Gli obiettivi devono essere di volta in volta scelti in base a ciò che la società scientifica ambisce a diventare per i propri associati o per gli interlocutori esterni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86A1D7-FAEA-4854-30DF-DA92EC88846B}"/>
              </a:ext>
            </a:extLst>
          </p:cNvPr>
          <p:cNvSpPr txBox="1"/>
          <p:nvPr/>
        </p:nvSpPr>
        <p:spPr>
          <a:xfrm>
            <a:off x="2470010" y="5166406"/>
            <a:ext cx="7141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Domanda:</a:t>
            </a:r>
          </a:p>
          <a:p>
            <a:r>
              <a:rPr lang="it-IT" dirty="0"/>
              <a:t>Cosa dovrebbe essere …e cosa non dovrebbe essere una società scientifica</a:t>
            </a:r>
          </a:p>
          <a:p>
            <a:endParaRPr lang="it-IT" dirty="0"/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DCC0F35F-22CB-7D0A-9211-4E73D8AE98E6}"/>
              </a:ext>
            </a:extLst>
          </p:cNvPr>
          <p:cNvSpPr/>
          <p:nvPr/>
        </p:nvSpPr>
        <p:spPr>
          <a:xfrm>
            <a:off x="6162262" y="2787783"/>
            <a:ext cx="447260" cy="591378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E4D76A7E-1628-DD97-D7B1-61A95FA629A6}"/>
              </a:ext>
            </a:extLst>
          </p:cNvPr>
          <p:cNvSpPr/>
          <p:nvPr/>
        </p:nvSpPr>
        <p:spPr>
          <a:xfrm>
            <a:off x="3720549" y="4411891"/>
            <a:ext cx="447260" cy="591378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797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4EC9DE9-F862-67DB-392B-870B8CD85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58" t="26133" r="33385" b="47769"/>
          <a:stretch/>
        </p:blipFill>
        <p:spPr>
          <a:xfrm>
            <a:off x="-44726" y="1530626"/>
            <a:ext cx="5340284" cy="23191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5FFD09F-FC7A-D278-EE9A-F0BA6B4BB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50" t="11803" r="35209" b="29334"/>
          <a:stretch/>
        </p:blipFill>
        <p:spPr>
          <a:xfrm>
            <a:off x="5593774" y="695311"/>
            <a:ext cx="5232976" cy="547731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D3E6CE-5A94-AA0A-5C80-602AB9860FCD}"/>
              </a:ext>
            </a:extLst>
          </p:cNvPr>
          <p:cNvSpPr txBox="1"/>
          <p:nvPr/>
        </p:nvSpPr>
        <p:spPr>
          <a:xfrm>
            <a:off x="958851" y="4546600"/>
            <a:ext cx="324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Cosa dovrebbe essere e cosa non dovrebbe essere una società scientifica</a:t>
            </a:r>
          </a:p>
        </p:txBody>
      </p:sp>
    </p:spTree>
    <p:extLst>
      <p:ext uri="{BB962C8B-B14F-4D97-AF65-F5344CB8AC3E}">
        <p14:creationId xmlns:p14="http://schemas.microsoft.com/office/powerpoint/2010/main" val="1481773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A176AC-C386-19CE-9EF6-20D51726C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397"/>
            <a:ext cx="10356850" cy="785254"/>
          </a:xfrm>
        </p:spPr>
        <p:txBody>
          <a:bodyPr>
            <a:normAutofit fontScale="90000"/>
          </a:bodyPr>
          <a:lstStyle/>
          <a:p>
            <a:r>
              <a:rPr lang="it-IT" dirty="0"/>
              <a:t>Altri difetti che </a:t>
            </a:r>
            <a:r>
              <a:rPr lang="it-IT" dirty="0" err="1"/>
              <a:t>Chatgpt</a:t>
            </a:r>
            <a:r>
              <a:rPr lang="it-IT" dirty="0"/>
              <a:t> 4 non evidenzia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BE2009-6644-90F9-8187-D75585273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644651"/>
            <a:ext cx="11696700" cy="47204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Bisognerebbe evitare di:</a:t>
            </a:r>
          </a:p>
          <a:p>
            <a:r>
              <a:rPr lang="it-IT" dirty="0"/>
              <a:t>Essere autoreferenziali (quando nessuno riconosce la tua competenza) </a:t>
            </a:r>
          </a:p>
          <a:p>
            <a:r>
              <a:rPr lang="it-IT" dirty="0"/>
              <a:t>Insegnare a fare ricerca senza una vasta esperienza di pubblicazione su riviste «prestigiose» internazionali (quando le pubblicazioni sono su riviste minori)</a:t>
            </a:r>
          </a:p>
          <a:p>
            <a:r>
              <a:rPr lang="it-IT" dirty="0"/>
              <a:t>Imporsi come esperti in tutti i campi (senza reali competenze ed esperienze)</a:t>
            </a:r>
          </a:p>
          <a:p>
            <a:r>
              <a:rPr lang="it-IT" dirty="0"/>
              <a:t>Non essere concreti (volare sempre troppo alti)</a:t>
            </a:r>
          </a:p>
          <a:p>
            <a:r>
              <a:rPr lang="it-IT" dirty="0"/>
              <a:t>Proporre progettualità senza spessore scientifico (interessante, ma ne so quanto prima)</a:t>
            </a:r>
          </a:p>
          <a:p>
            <a:r>
              <a:rPr lang="it-IT" dirty="0"/>
              <a:t>Non fornire alcuno strumento pratico (non so come fare per migliorare da domani)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4831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B35C36-13CA-8F03-21F4-D2F55891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443" y="720248"/>
            <a:ext cx="9294341" cy="1325563"/>
          </a:xfrm>
        </p:spPr>
        <p:txBody>
          <a:bodyPr/>
          <a:lstStyle/>
          <a:p>
            <a:r>
              <a:rPr lang="it-IT" dirty="0"/>
              <a:t>Cosa è SIFaCT (1/6)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8B244-8E67-223B-504A-74F491F41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50"/>
            <a:ext cx="1373257" cy="543615"/>
          </a:xfrm>
        </p:spPr>
        <p:txBody>
          <a:bodyPr/>
          <a:lstStyle/>
          <a:p>
            <a:r>
              <a:rPr lang="it-IT" dirty="0"/>
              <a:t>Reti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C25456-AD4D-F9DB-08B4-0F0B49761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4" t="2971" r="20134" b="24095"/>
          <a:stretch/>
        </p:blipFill>
        <p:spPr>
          <a:xfrm>
            <a:off x="4919869" y="1414778"/>
            <a:ext cx="5364124" cy="4225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3B14295-916E-44B3-8E56-A5E8DB727E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6" t="9710" r="13656" b="24179"/>
          <a:stretch/>
        </p:blipFill>
        <p:spPr>
          <a:xfrm>
            <a:off x="188843" y="3094115"/>
            <a:ext cx="6510130" cy="3508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561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B35C36-13CA-8F03-21F4-D2F55891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è SIFaCT (2/6)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8B244-8E67-223B-504A-74F491F41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82" y="2552085"/>
            <a:ext cx="2034209" cy="672824"/>
          </a:xfrm>
        </p:spPr>
        <p:txBody>
          <a:bodyPr/>
          <a:lstStyle/>
          <a:p>
            <a:r>
              <a:rPr lang="it-IT" dirty="0"/>
              <a:t>Ricerca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5F910F-06B7-2FC5-2818-CA05B8B79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23" b="4240"/>
          <a:stretch/>
        </p:blipFill>
        <p:spPr>
          <a:xfrm>
            <a:off x="1740602" y="1734495"/>
            <a:ext cx="8819672" cy="512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65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B35C36-13CA-8F03-21F4-D2F55891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è SIFaCT (3/6)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8B244-8E67-223B-504A-74F491F41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50"/>
            <a:ext cx="4265543" cy="502209"/>
          </a:xfrm>
        </p:spPr>
        <p:txBody>
          <a:bodyPr/>
          <a:lstStyle/>
          <a:p>
            <a:r>
              <a:rPr lang="it-IT" dirty="0"/>
              <a:t>Formazione e contenuti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62B3F80-6E24-B85D-0697-8E7385209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3" t="9703" r="3836" b="40768"/>
          <a:stretch/>
        </p:blipFill>
        <p:spPr>
          <a:xfrm>
            <a:off x="0" y="2312338"/>
            <a:ext cx="10553973" cy="385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179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244</Words>
  <Application>Microsoft Office PowerPoint</Application>
  <PresentationFormat>Widescreen</PresentationFormat>
  <Paragraphs>32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Presentazione standard di PowerPoint</vt:lpstr>
      <vt:lpstr>L’organizzazione della società scientifica </vt:lpstr>
      <vt:lpstr>Le società scientifiche in Italia</vt:lpstr>
      <vt:lpstr>L’organizzazione della società scientifica deve essere correlata agli obiettivi che si vogliono raggiungere </vt:lpstr>
      <vt:lpstr>Presentazione standard di PowerPoint</vt:lpstr>
      <vt:lpstr>Altri difetti che Chatgpt 4 non evidenzia</vt:lpstr>
      <vt:lpstr>Cosa è SIFaCT (1/6)</vt:lpstr>
      <vt:lpstr>Cosa è SIFaCT (2/6)</vt:lpstr>
      <vt:lpstr>Cosa è SIFaCT (3/6)</vt:lpstr>
      <vt:lpstr>Cosa è SIFaCT (4/6)</vt:lpstr>
      <vt:lpstr>Cosa è SIFaCT (5/6)</vt:lpstr>
      <vt:lpstr>Cosa è SIFaCT (6/6)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Debora Morabito</dc:creator>
  <cp:lastModifiedBy>Marco Chiumente</cp:lastModifiedBy>
  <cp:revision>35</cp:revision>
  <dcterms:created xsi:type="dcterms:W3CDTF">2020-11-16T16:11:18Z</dcterms:created>
  <dcterms:modified xsi:type="dcterms:W3CDTF">2023-10-20T08:54:05Z</dcterms:modified>
</cp:coreProperties>
</file>