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6" r:id="rId3"/>
    <p:sldId id="267" r:id="rId4"/>
    <p:sldId id="271" r:id="rId5"/>
    <p:sldId id="283" r:id="rId6"/>
    <p:sldId id="268" r:id="rId7"/>
    <p:sldId id="270" r:id="rId8"/>
    <p:sldId id="269" r:id="rId9"/>
    <p:sldId id="284" r:id="rId10"/>
    <p:sldId id="285" r:id="rId11"/>
    <p:sldId id="257" r:id="rId12"/>
    <p:sldId id="286" r:id="rId13"/>
    <p:sldId id="280" r:id="rId14"/>
    <p:sldId id="281" r:id="rId15"/>
    <p:sldId id="282" r:id="rId16"/>
    <p:sldId id="288" r:id="rId17"/>
    <p:sldId id="290" r:id="rId18"/>
    <p:sldId id="289" r:id="rId19"/>
    <p:sldId id="279" r:id="rId20"/>
    <p:sldId id="291" r:id="rId21"/>
    <p:sldId id="292" r:id="rId22"/>
    <p:sldId id="293" r:id="rId23"/>
    <p:sldId id="294" r:id="rId24"/>
    <p:sldId id="295" r:id="rId25"/>
    <p:sldId id="287" r:id="rId26"/>
    <p:sldId id="2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2217"/>
    <a:srgbClr val="33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CEB93A-79B8-40CB-B2C0-F4749C392F97}" v="144" dt="2023-10-21T04:21:04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3" autoAdjust="0"/>
    <p:restoredTop sz="88911" autoAdjust="0"/>
  </p:normalViewPr>
  <p:slideViewPr>
    <p:cSldViewPr snapToGrid="0" showGuides="1">
      <p:cViewPr varScale="1">
        <p:scale>
          <a:sx n="61" d="100"/>
          <a:sy n="61" d="100"/>
        </p:scale>
        <p:origin x="4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onora Cerutti" userId="bea3306411f127a4" providerId="LiveId" clId="{FDCEB93A-79B8-40CB-B2C0-F4749C392F97}"/>
    <pc:docChg chg="undo redo custSel addSld delSld modSld sldOrd modMainMaster">
      <pc:chgData name="Eleonora Cerutti" userId="bea3306411f127a4" providerId="LiveId" clId="{FDCEB93A-79B8-40CB-B2C0-F4749C392F97}" dt="2023-10-21T04:21:04.984" v="1336"/>
      <pc:docMkLst>
        <pc:docMk/>
      </pc:docMkLst>
      <pc:sldChg chg="modTransition">
        <pc:chgData name="Eleonora Cerutti" userId="bea3306411f127a4" providerId="LiveId" clId="{FDCEB93A-79B8-40CB-B2C0-F4749C392F97}" dt="2023-10-21T03:39:56.842" v="1260"/>
        <pc:sldMkLst>
          <pc:docMk/>
          <pc:sldMk cId="216015822" sldId="256"/>
        </pc:sldMkLst>
      </pc:sldChg>
      <pc:sldChg chg="addSp delSp modSp mod modTransition modNotesTx">
        <pc:chgData name="Eleonora Cerutti" userId="bea3306411f127a4" providerId="LiveId" clId="{FDCEB93A-79B8-40CB-B2C0-F4749C392F97}" dt="2023-10-21T03:52:21.265" v="1314" actId="20577"/>
        <pc:sldMkLst>
          <pc:docMk/>
          <pc:sldMk cId="36093537" sldId="257"/>
        </pc:sldMkLst>
        <pc:spChg chg="del">
          <ac:chgData name="Eleonora Cerutti" userId="bea3306411f127a4" providerId="LiveId" clId="{FDCEB93A-79B8-40CB-B2C0-F4749C392F97}" dt="2023-10-19T20:55:20.703" v="126" actId="478"/>
          <ac:spMkLst>
            <pc:docMk/>
            <pc:sldMk cId="36093537" sldId="257"/>
            <ac:spMk id="2" creationId="{DA8CDFB2-6803-D039-74FD-D0FC44DD220C}"/>
          </ac:spMkLst>
        </pc:spChg>
        <pc:spChg chg="del">
          <ac:chgData name="Eleonora Cerutti" userId="bea3306411f127a4" providerId="LiveId" clId="{FDCEB93A-79B8-40CB-B2C0-F4749C392F97}" dt="2023-10-19T20:55:24.098" v="127" actId="478"/>
          <ac:spMkLst>
            <pc:docMk/>
            <pc:sldMk cId="36093537" sldId="257"/>
            <ac:spMk id="3" creationId="{71D2D009-5D6E-D69F-69A4-A7B71A36870E}"/>
          </ac:spMkLst>
        </pc:spChg>
        <pc:spChg chg="add mod">
          <ac:chgData name="Eleonora Cerutti" userId="bea3306411f127a4" providerId="LiveId" clId="{FDCEB93A-79B8-40CB-B2C0-F4749C392F97}" dt="2023-10-19T20:56:25.962" v="133" actId="1076"/>
          <ac:spMkLst>
            <pc:docMk/>
            <pc:sldMk cId="36093537" sldId="257"/>
            <ac:spMk id="4" creationId="{86E2EAD2-DBFB-F588-483D-DCB600F62634}"/>
          </ac:spMkLst>
        </pc:spChg>
        <pc:picChg chg="add mod">
          <ac:chgData name="Eleonora Cerutti" userId="bea3306411f127a4" providerId="LiveId" clId="{FDCEB93A-79B8-40CB-B2C0-F4749C392F97}" dt="2023-10-19T20:56:06.910" v="130" actId="1076"/>
          <ac:picMkLst>
            <pc:docMk/>
            <pc:sldMk cId="36093537" sldId="257"/>
            <ac:picMk id="1026" creationId="{AA5A0605-DF7A-9D70-53BE-5EE842723460}"/>
          </ac:picMkLst>
        </pc:picChg>
        <pc:cxnChg chg="add mod">
          <ac:chgData name="Eleonora Cerutti" userId="bea3306411f127a4" providerId="LiveId" clId="{FDCEB93A-79B8-40CB-B2C0-F4749C392F97}" dt="2023-10-19T20:56:25.962" v="133" actId="1076"/>
          <ac:cxnSpMkLst>
            <pc:docMk/>
            <pc:sldMk cId="36093537" sldId="257"/>
            <ac:cxnSpMk id="1027" creationId="{4037780A-F06C-1A2B-4D46-C57934864578}"/>
          </ac:cxnSpMkLst>
        </pc:cxnChg>
      </pc:sldChg>
      <pc:sldChg chg="ord modTransition">
        <pc:chgData name="Eleonora Cerutti" userId="bea3306411f127a4" providerId="LiveId" clId="{FDCEB93A-79B8-40CB-B2C0-F4749C392F97}" dt="2023-10-21T03:43:34.887" v="1267"/>
        <pc:sldMkLst>
          <pc:docMk/>
          <pc:sldMk cId="2573504681" sldId="258"/>
        </pc:sldMkLst>
      </pc:sldChg>
      <pc:sldChg chg="modTransition">
        <pc:chgData name="Eleonora Cerutti" userId="bea3306411f127a4" providerId="LiveId" clId="{FDCEB93A-79B8-40CB-B2C0-F4749C392F97}" dt="2023-10-21T03:39:56.842" v="1260"/>
        <pc:sldMkLst>
          <pc:docMk/>
          <pc:sldMk cId="604215538" sldId="267"/>
        </pc:sldMkLst>
      </pc:sldChg>
      <pc:sldChg chg="modTransition modNotes">
        <pc:chgData name="Eleonora Cerutti" userId="bea3306411f127a4" providerId="LiveId" clId="{FDCEB93A-79B8-40CB-B2C0-F4749C392F97}" dt="2023-10-21T03:39:56.842" v="1260"/>
        <pc:sldMkLst>
          <pc:docMk/>
          <pc:sldMk cId="0" sldId="268"/>
        </pc:sldMkLst>
      </pc:sldChg>
      <pc:sldChg chg="modTransition modAnim">
        <pc:chgData name="Eleonora Cerutti" userId="bea3306411f127a4" providerId="LiveId" clId="{FDCEB93A-79B8-40CB-B2C0-F4749C392F97}" dt="2023-10-21T03:40:57.504" v="1263"/>
        <pc:sldMkLst>
          <pc:docMk/>
          <pc:sldMk cId="765296241" sldId="269"/>
        </pc:sldMkLst>
      </pc:sldChg>
      <pc:sldChg chg="modTransition modNotes">
        <pc:chgData name="Eleonora Cerutti" userId="bea3306411f127a4" providerId="LiveId" clId="{FDCEB93A-79B8-40CB-B2C0-F4749C392F97}" dt="2023-10-21T03:39:56.842" v="1260"/>
        <pc:sldMkLst>
          <pc:docMk/>
          <pc:sldMk cId="0" sldId="270"/>
        </pc:sldMkLst>
      </pc:sldChg>
      <pc:sldChg chg="modTransition">
        <pc:chgData name="Eleonora Cerutti" userId="bea3306411f127a4" providerId="LiveId" clId="{FDCEB93A-79B8-40CB-B2C0-F4749C392F97}" dt="2023-10-21T03:39:56.842" v="1260"/>
        <pc:sldMkLst>
          <pc:docMk/>
          <pc:sldMk cId="0" sldId="271"/>
        </pc:sldMkLst>
      </pc:sldChg>
      <pc:sldChg chg="modSp mod">
        <pc:chgData name="Eleonora Cerutti" userId="bea3306411f127a4" providerId="LiveId" clId="{FDCEB93A-79B8-40CB-B2C0-F4749C392F97}" dt="2023-10-19T20:48:56.284" v="124" actId="20577"/>
        <pc:sldMkLst>
          <pc:docMk/>
          <pc:sldMk cId="3951246743" sldId="277"/>
        </pc:sldMkLst>
        <pc:spChg chg="mod">
          <ac:chgData name="Eleonora Cerutti" userId="bea3306411f127a4" providerId="LiveId" clId="{FDCEB93A-79B8-40CB-B2C0-F4749C392F97}" dt="2023-10-19T20:48:56.284" v="124" actId="20577"/>
          <ac:spMkLst>
            <pc:docMk/>
            <pc:sldMk cId="3951246743" sldId="277"/>
            <ac:spMk id="2" creationId="{BD9D076C-9AD0-E24A-5816-2C0AB1FCB6AF}"/>
          </ac:spMkLst>
        </pc:spChg>
      </pc:sldChg>
      <pc:sldChg chg="addSp modSp new del mod">
        <pc:chgData name="Eleonora Cerutti" userId="bea3306411f127a4" providerId="LiveId" clId="{FDCEB93A-79B8-40CB-B2C0-F4749C392F97}" dt="2023-10-20T06:32:08.490" v="267" actId="47"/>
        <pc:sldMkLst>
          <pc:docMk/>
          <pc:sldMk cId="2994355537" sldId="278"/>
        </pc:sldMkLst>
        <pc:spChg chg="add mod">
          <ac:chgData name="Eleonora Cerutti" userId="bea3306411f127a4" providerId="LiveId" clId="{FDCEB93A-79B8-40CB-B2C0-F4749C392F97}" dt="2023-10-19T21:19:01.873" v="148" actId="20577"/>
          <ac:spMkLst>
            <pc:docMk/>
            <pc:sldMk cId="2994355537" sldId="278"/>
            <ac:spMk id="2" creationId="{B9FCF3F2-F600-2D30-9716-A1A5DE4C3826}"/>
          </ac:spMkLst>
        </pc:spChg>
      </pc:sldChg>
      <pc:sldChg chg="addSp delSp modSp new mod modTransition modAnim">
        <pc:chgData name="Eleonora Cerutti" userId="bea3306411f127a4" providerId="LiveId" clId="{FDCEB93A-79B8-40CB-B2C0-F4749C392F97}" dt="2023-10-21T03:41:49.144" v="1265"/>
        <pc:sldMkLst>
          <pc:docMk/>
          <pc:sldMk cId="1281756250" sldId="279"/>
        </pc:sldMkLst>
        <pc:spChg chg="add del mod">
          <ac:chgData name="Eleonora Cerutti" userId="bea3306411f127a4" providerId="LiveId" clId="{FDCEB93A-79B8-40CB-B2C0-F4749C392F97}" dt="2023-10-20T21:38:04.464" v="429" actId="478"/>
          <ac:spMkLst>
            <pc:docMk/>
            <pc:sldMk cId="1281756250" sldId="279"/>
            <ac:spMk id="2" creationId="{604F23CE-31C7-1AD4-7366-127F43F250FD}"/>
          </ac:spMkLst>
        </pc:spChg>
        <pc:spChg chg="add mod">
          <ac:chgData name="Eleonora Cerutti" userId="bea3306411f127a4" providerId="LiveId" clId="{FDCEB93A-79B8-40CB-B2C0-F4749C392F97}" dt="2023-10-20T21:39:47.885" v="443" actId="255"/>
          <ac:spMkLst>
            <pc:docMk/>
            <pc:sldMk cId="1281756250" sldId="279"/>
            <ac:spMk id="4" creationId="{FA6544C5-7850-AE44-FA7A-34A4EF81E0CC}"/>
          </ac:spMkLst>
        </pc:spChg>
        <pc:spChg chg="add mod">
          <ac:chgData name="Eleonora Cerutti" userId="bea3306411f127a4" providerId="LiveId" clId="{FDCEB93A-79B8-40CB-B2C0-F4749C392F97}" dt="2023-10-20T21:43:55.626" v="490" actId="14100"/>
          <ac:spMkLst>
            <pc:docMk/>
            <pc:sldMk cId="1281756250" sldId="279"/>
            <ac:spMk id="5" creationId="{C30A6E2B-14B0-287B-1C79-641762655578}"/>
          </ac:spMkLst>
        </pc:spChg>
        <pc:picChg chg="add mod">
          <ac:chgData name="Eleonora Cerutti" userId="bea3306411f127a4" providerId="LiveId" clId="{FDCEB93A-79B8-40CB-B2C0-F4749C392F97}" dt="2023-10-20T21:39:11.803" v="432" actId="1076"/>
          <ac:picMkLst>
            <pc:docMk/>
            <pc:sldMk cId="1281756250" sldId="279"/>
            <ac:picMk id="3" creationId="{DF9F76A6-4957-F3E7-7F18-D38BA883BB93}"/>
          </ac:picMkLst>
        </pc:picChg>
        <pc:picChg chg="add mod">
          <ac:chgData name="Eleonora Cerutti" userId="bea3306411f127a4" providerId="LiveId" clId="{FDCEB93A-79B8-40CB-B2C0-F4749C392F97}" dt="2023-10-20T21:41:40.656" v="445" actId="1076"/>
          <ac:picMkLst>
            <pc:docMk/>
            <pc:sldMk cId="1281756250" sldId="279"/>
            <ac:picMk id="6" creationId="{700299D6-70BB-51E7-40C1-BFD74EA2C689}"/>
          </ac:picMkLst>
        </pc:picChg>
      </pc:sldChg>
      <pc:sldChg chg="modTransition">
        <pc:chgData name="Eleonora Cerutti" userId="bea3306411f127a4" providerId="LiveId" clId="{FDCEB93A-79B8-40CB-B2C0-F4749C392F97}" dt="2023-10-21T03:39:56.842" v="1260"/>
        <pc:sldMkLst>
          <pc:docMk/>
          <pc:sldMk cId="0" sldId="280"/>
        </pc:sldMkLst>
      </pc:sldChg>
      <pc:sldChg chg="modTransition">
        <pc:chgData name="Eleonora Cerutti" userId="bea3306411f127a4" providerId="LiveId" clId="{FDCEB93A-79B8-40CB-B2C0-F4749C392F97}" dt="2023-10-21T03:39:56.842" v="1260"/>
        <pc:sldMkLst>
          <pc:docMk/>
          <pc:sldMk cId="0" sldId="281"/>
        </pc:sldMkLst>
      </pc:sldChg>
      <pc:sldChg chg="modSp mod modTransition">
        <pc:chgData name="Eleonora Cerutti" userId="bea3306411f127a4" providerId="LiveId" clId="{FDCEB93A-79B8-40CB-B2C0-F4749C392F97}" dt="2023-10-21T03:39:56.842" v="1260"/>
        <pc:sldMkLst>
          <pc:docMk/>
          <pc:sldMk cId="0" sldId="282"/>
        </pc:sldMkLst>
        <pc:spChg chg="mod">
          <ac:chgData name="Eleonora Cerutti" userId="bea3306411f127a4" providerId="LiveId" clId="{FDCEB93A-79B8-40CB-B2C0-F4749C392F97}" dt="2023-10-20T21:32:08.547" v="377" actId="14100"/>
          <ac:spMkLst>
            <pc:docMk/>
            <pc:sldMk cId="0" sldId="282"/>
            <ac:spMk id="293" creationId="{00000000-0000-0000-0000-000000000000}"/>
          </ac:spMkLst>
        </pc:spChg>
      </pc:sldChg>
      <pc:sldChg chg="modTransition">
        <pc:chgData name="Eleonora Cerutti" userId="bea3306411f127a4" providerId="LiveId" clId="{FDCEB93A-79B8-40CB-B2C0-F4749C392F97}" dt="2023-10-21T03:39:56.842" v="1260"/>
        <pc:sldMkLst>
          <pc:docMk/>
          <pc:sldMk cId="2005002670" sldId="283"/>
        </pc:sldMkLst>
      </pc:sldChg>
      <pc:sldChg chg="modSp mod modTransition">
        <pc:chgData name="Eleonora Cerutti" userId="bea3306411f127a4" providerId="LiveId" clId="{FDCEB93A-79B8-40CB-B2C0-F4749C392F97}" dt="2023-10-21T03:49:07.624" v="1269" actId="14100"/>
        <pc:sldMkLst>
          <pc:docMk/>
          <pc:sldMk cId="313448509" sldId="284"/>
        </pc:sldMkLst>
        <pc:spChg chg="mod">
          <ac:chgData name="Eleonora Cerutti" userId="bea3306411f127a4" providerId="LiveId" clId="{FDCEB93A-79B8-40CB-B2C0-F4749C392F97}" dt="2023-10-21T03:49:07.624" v="1269" actId="14100"/>
          <ac:spMkLst>
            <pc:docMk/>
            <pc:sldMk cId="313448509" sldId="284"/>
            <ac:spMk id="3" creationId="{2048EF45-EFE3-7707-D3FA-7A8FAEC35505}"/>
          </ac:spMkLst>
        </pc:spChg>
      </pc:sldChg>
      <pc:sldChg chg="modTransition">
        <pc:chgData name="Eleonora Cerutti" userId="bea3306411f127a4" providerId="LiveId" clId="{FDCEB93A-79B8-40CB-B2C0-F4749C392F97}" dt="2023-10-21T03:39:56.842" v="1260"/>
        <pc:sldMkLst>
          <pc:docMk/>
          <pc:sldMk cId="2825999396" sldId="285"/>
        </pc:sldMkLst>
      </pc:sldChg>
      <pc:sldChg chg="modTransition">
        <pc:chgData name="Eleonora Cerutti" userId="bea3306411f127a4" providerId="LiveId" clId="{FDCEB93A-79B8-40CB-B2C0-F4749C392F97}" dt="2023-10-21T03:39:56.842" v="1260"/>
        <pc:sldMkLst>
          <pc:docMk/>
          <pc:sldMk cId="2348298339" sldId="286"/>
        </pc:sldMkLst>
      </pc:sldChg>
      <pc:sldChg chg="addSp delSp modSp mod modTransition modAnim">
        <pc:chgData name="Eleonora Cerutti" userId="bea3306411f127a4" providerId="LiveId" clId="{FDCEB93A-79B8-40CB-B2C0-F4749C392F97}" dt="2023-10-21T04:21:04.984" v="1336"/>
        <pc:sldMkLst>
          <pc:docMk/>
          <pc:sldMk cId="917108081" sldId="287"/>
        </pc:sldMkLst>
        <pc:spChg chg="del mod">
          <ac:chgData name="Eleonora Cerutti" userId="bea3306411f127a4" providerId="LiveId" clId="{FDCEB93A-79B8-40CB-B2C0-F4749C392F97}" dt="2023-10-21T03:24:08.338" v="1085" actId="478"/>
          <ac:spMkLst>
            <pc:docMk/>
            <pc:sldMk cId="917108081" sldId="287"/>
            <ac:spMk id="2" creationId="{3F5044A9-F2FF-3C56-E1BF-B7E764AE6FC4}"/>
          </ac:spMkLst>
        </pc:spChg>
        <pc:spChg chg="add mod">
          <ac:chgData name="Eleonora Cerutti" userId="bea3306411f127a4" providerId="LiveId" clId="{FDCEB93A-79B8-40CB-B2C0-F4749C392F97}" dt="2023-10-21T03:22:15.568" v="1004" actId="20577"/>
          <ac:spMkLst>
            <pc:docMk/>
            <pc:sldMk cId="917108081" sldId="287"/>
            <ac:spMk id="4" creationId="{01B7B42D-0E4B-3D7B-4A72-DB1828935383}"/>
          </ac:spMkLst>
        </pc:spChg>
        <pc:spChg chg="add mod">
          <ac:chgData name="Eleonora Cerutti" userId="bea3306411f127a4" providerId="LiveId" clId="{FDCEB93A-79B8-40CB-B2C0-F4749C392F97}" dt="2023-10-21T03:24:20.527" v="1087" actId="1076"/>
          <ac:spMkLst>
            <pc:docMk/>
            <pc:sldMk cId="917108081" sldId="287"/>
            <ac:spMk id="5" creationId="{5974A7A0-0A64-2DA5-C7CF-0B21728CEAD2}"/>
          </ac:spMkLst>
        </pc:spChg>
        <pc:spChg chg="add mod">
          <ac:chgData name="Eleonora Cerutti" userId="bea3306411f127a4" providerId="LiveId" clId="{FDCEB93A-79B8-40CB-B2C0-F4749C392F97}" dt="2023-10-21T04:20:53.667" v="1334" actId="1076"/>
          <ac:spMkLst>
            <pc:docMk/>
            <pc:sldMk cId="917108081" sldId="287"/>
            <ac:spMk id="6" creationId="{D99E48B1-1A55-BFC3-AB62-324AA93F0819}"/>
          </ac:spMkLst>
        </pc:spChg>
        <pc:picChg chg="add mod">
          <ac:chgData name="Eleonora Cerutti" userId="bea3306411f127a4" providerId="LiveId" clId="{FDCEB93A-79B8-40CB-B2C0-F4749C392F97}" dt="2023-10-21T03:16:22.613" v="877" actId="1076"/>
          <ac:picMkLst>
            <pc:docMk/>
            <pc:sldMk cId="917108081" sldId="287"/>
            <ac:picMk id="3" creationId="{BED2E2F0-FCB1-14CF-3666-78511B201208}"/>
          </ac:picMkLst>
        </pc:picChg>
      </pc:sldChg>
      <pc:sldChg chg="addSp modSp mod modTransition modAnim">
        <pc:chgData name="Eleonora Cerutti" userId="bea3306411f127a4" providerId="LiveId" clId="{FDCEB93A-79B8-40CB-B2C0-F4749C392F97}" dt="2023-10-21T03:39:56.842" v="1260"/>
        <pc:sldMkLst>
          <pc:docMk/>
          <pc:sldMk cId="2174358363" sldId="288"/>
        </pc:sldMkLst>
        <pc:spChg chg="add mod">
          <ac:chgData name="Eleonora Cerutti" userId="bea3306411f127a4" providerId="LiveId" clId="{FDCEB93A-79B8-40CB-B2C0-F4749C392F97}" dt="2023-10-20T06:23:06.519" v="152"/>
          <ac:spMkLst>
            <pc:docMk/>
            <pc:sldMk cId="2174358363" sldId="288"/>
            <ac:spMk id="2" creationId="{DE81E17F-4B37-3AF1-591F-5FD6EA1556D5}"/>
          </ac:spMkLst>
        </pc:spChg>
        <pc:spChg chg="add mod">
          <ac:chgData name="Eleonora Cerutti" userId="bea3306411f127a4" providerId="LiveId" clId="{FDCEB93A-79B8-40CB-B2C0-F4749C392F97}" dt="2023-10-20T06:30:58.509" v="259" actId="1076"/>
          <ac:spMkLst>
            <pc:docMk/>
            <pc:sldMk cId="2174358363" sldId="288"/>
            <ac:spMk id="4" creationId="{1D191D7D-D54A-C983-F0E3-EBAA8C9BE825}"/>
          </ac:spMkLst>
        </pc:spChg>
        <pc:spChg chg="add mod">
          <ac:chgData name="Eleonora Cerutti" userId="bea3306411f127a4" providerId="LiveId" clId="{FDCEB93A-79B8-40CB-B2C0-F4749C392F97}" dt="2023-10-20T20:59:48.917" v="375" actId="20577"/>
          <ac:spMkLst>
            <pc:docMk/>
            <pc:sldMk cId="2174358363" sldId="288"/>
            <ac:spMk id="5" creationId="{E6EEA03C-2ED2-9C66-211F-52F6467619B4}"/>
          </ac:spMkLst>
        </pc:spChg>
        <pc:spChg chg="add mod">
          <ac:chgData name="Eleonora Cerutti" userId="bea3306411f127a4" providerId="LiveId" clId="{FDCEB93A-79B8-40CB-B2C0-F4749C392F97}" dt="2023-10-20T06:33:46.035" v="320" actId="113"/>
          <ac:spMkLst>
            <pc:docMk/>
            <pc:sldMk cId="2174358363" sldId="288"/>
            <ac:spMk id="6" creationId="{320AA2E6-0E8E-F31C-3247-95C97DE93816}"/>
          </ac:spMkLst>
        </pc:spChg>
        <pc:picChg chg="mod modCrop">
          <ac:chgData name="Eleonora Cerutti" userId="bea3306411f127a4" providerId="LiveId" clId="{FDCEB93A-79B8-40CB-B2C0-F4749C392F97}" dt="2023-10-20T06:30:55.393" v="258" actId="1076"/>
          <ac:picMkLst>
            <pc:docMk/>
            <pc:sldMk cId="2174358363" sldId="288"/>
            <ac:picMk id="3" creationId="{7BC6032E-8444-740A-6B58-B63A07DCE230}"/>
          </ac:picMkLst>
        </pc:picChg>
        <pc:picChg chg="add mod modCrop">
          <ac:chgData name="Eleonora Cerutti" userId="bea3306411f127a4" providerId="LiveId" clId="{FDCEB93A-79B8-40CB-B2C0-F4749C392F97}" dt="2023-10-20T06:39:36.916" v="341" actId="1076"/>
          <ac:picMkLst>
            <pc:docMk/>
            <pc:sldMk cId="2174358363" sldId="288"/>
            <ac:picMk id="7" creationId="{F2BB7839-1E52-B7B9-CD05-1AF1D8320E5C}"/>
          </ac:picMkLst>
        </pc:picChg>
      </pc:sldChg>
      <pc:sldChg chg="addSp delSp modSp new mod ord modTransition modNotesTx">
        <pc:chgData name="Eleonora Cerutti" userId="bea3306411f127a4" providerId="LiveId" clId="{FDCEB93A-79B8-40CB-B2C0-F4749C392F97}" dt="2023-10-21T03:39:56.842" v="1260"/>
        <pc:sldMkLst>
          <pc:docMk/>
          <pc:sldMk cId="3573546391" sldId="289"/>
        </pc:sldMkLst>
        <pc:spChg chg="add del mod">
          <ac:chgData name="Eleonora Cerutti" userId="bea3306411f127a4" providerId="LiveId" clId="{FDCEB93A-79B8-40CB-B2C0-F4749C392F97}" dt="2023-10-20T21:34:51.471" v="415" actId="478"/>
          <ac:spMkLst>
            <pc:docMk/>
            <pc:sldMk cId="3573546391" sldId="289"/>
            <ac:spMk id="3" creationId="{7D14A415-FD23-5086-84F1-479C04F4198E}"/>
          </ac:spMkLst>
        </pc:spChg>
        <pc:spChg chg="add mod">
          <ac:chgData name="Eleonora Cerutti" userId="bea3306411f127a4" providerId="LiveId" clId="{FDCEB93A-79B8-40CB-B2C0-F4749C392F97}" dt="2023-10-20T21:35:06.650" v="418" actId="14100"/>
          <ac:spMkLst>
            <pc:docMk/>
            <pc:sldMk cId="3573546391" sldId="289"/>
            <ac:spMk id="5" creationId="{B28AC744-9B02-FBA7-C230-3AF1CC249E88}"/>
          </ac:spMkLst>
        </pc:spChg>
        <pc:picChg chg="add del mod">
          <ac:chgData name="Eleonora Cerutti" userId="bea3306411f127a4" providerId="LiveId" clId="{FDCEB93A-79B8-40CB-B2C0-F4749C392F97}" dt="2023-10-20T21:34:11.743" v="408" actId="478"/>
          <ac:picMkLst>
            <pc:docMk/>
            <pc:sldMk cId="3573546391" sldId="289"/>
            <ac:picMk id="2" creationId="{EDC400E3-AF7E-1C1A-133A-5BFD31E48ADF}"/>
          </ac:picMkLst>
        </pc:picChg>
        <pc:picChg chg="add mod modCrop">
          <ac:chgData name="Eleonora Cerutti" userId="bea3306411f127a4" providerId="LiveId" clId="{FDCEB93A-79B8-40CB-B2C0-F4749C392F97}" dt="2023-10-20T21:34:55.357" v="416" actId="1076"/>
          <ac:picMkLst>
            <pc:docMk/>
            <pc:sldMk cId="3573546391" sldId="289"/>
            <ac:picMk id="4" creationId="{7B420994-E4CF-3092-0B7B-ED0B263214F0}"/>
          </ac:picMkLst>
        </pc:picChg>
        <pc:picChg chg="add mod modCrop">
          <ac:chgData name="Eleonora Cerutti" userId="bea3306411f127a4" providerId="LiveId" clId="{FDCEB93A-79B8-40CB-B2C0-F4749C392F97}" dt="2023-10-20T21:37:09.866" v="428" actId="1076"/>
          <ac:picMkLst>
            <pc:docMk/>
            <pc:sldMk cId="3573546391" sldId="289"/>
            <ac:picMk id="6" creationId="{66E35148-DDDB-FFE2-735D-6DC73368A2FE}"/>
          </ac:picMkLst>
        </pc:picChg>
        <pc:picChg chg="add mod">
          <ac:chgData name="Eleonora Cerutti" userId="bea3306411f127a4" providerId="LiveId" clId="{FDCEB93A-79B8-40CB-B2C0-F4749C392F97}" dt="2023-10-20T21:34:43.892" v="414" actId="1076"/>
          <ac:picMkLst>
            <pc:docMk/>
            <pc:sldMk cId="3573546391" sldId="289"/>
            <ac:picMk id="1026" creationId="{53105156-1B49-F417-B7FD-387ABC453D5E}"/>
          </ac:picMkLst>
        </pc:picChg>
        <pc:picChg chg="add mod">
          <ac:chgData name="Eleonora Cerutti" userId="bea3306411f127a4" providerId="LiveId" clId="{FDCEB93A-79B8-40CB-B2C0-F4749C392F97}" dt="2023-10-20T21:34:43.892" v="414" actId="1076"/>
          <ac:picMkLst>
            <pc:docMk/>
            <pc:sldMk cId="3573546391" sldId="289"/>
            <ac:picMk id="1027" creationId="{4A1D6119-417A-075C-7B84-20678F780D98}"/>
          </ac:picMkLst>
        </pc:picChg>
        <pc:picChg chg="add mod">
          <ac:chgData name="Eleonora Cerutti" userId="bea3306411f127a4" providerId="LiveId" clId="{FDCEB93A-79B8-40CB-B2C0-F4749C392F97}" dt="2023-10-20T21:34:00.278" v="406" actId="1076"/>
          <ac:picMkLst>
            <pc:docMk/>
            <pc:sldMk cId="3573546391" sldId="289"/>
            <ac:picMk id="1028" creationId="{316D28F2-085E-6682-4DA3-EE8B1B4FA794}"/>
          </ac:picMkLst>
        </pc:picChg>
      </pc:sldChg>
      <pc:sldChg chg="modSp add modTransition modNotesTx">
        <pc:chgData name="Eleonora Cerutti" userId="bea3306411f127a4" providerId="LiveId" clId="{FDCEB93A-79B8-40CB-B2C0-F4749C392F97}" dt="2023-10-21T03:39:56.842" v="1260"/>
        <pc:sldMkLst>
          <pc:docMk/>
          <pc:sldMk cId="0" sldId="290"/>
        </pc:sldMkLst>
        <pc:picChg chg="mod">
          <ac:chgData name="Eleonora Cerutti" userId="bea3306411f127a4" providerId="LiveId" clId="{FDCEB93A-79B8-40CB-B2C0-F4749C392F97}" dt="2023-10-20T06:36:04.323" v="327" actId="14100"/>
          <ac:picMkLst>
            <pc:docMk/>
            <pc:sldMk cId="0" sldId="290"/>
            <ac:picMk id="48130" creationId="{315BE479-ADB3-38D6-53EF-B771D2ABA604}"/>
          </ac:picMkLst>
        </pc:picChg>
      </pc:sldChg>
      <pc:sldChg chg="addSp modSp new mod modTransition">
        <pc:chgData name="Eleonora Cerutti" userId="bea3306411f127a4" providerId="LiveId" clId="{FDCEB93A-79B8-40CB-B2C0-F4749C392F97}" dt="2023-10-21T03:39:56.842" v="1260"/>
        <pc:sldMkLst>
          <pc:docMk/>
          <pc:sldMk cId="2439365662" sldId="291"/>
        </pc:sldMkLst>
        <pc:spChg chg="add mod">
          <ac:chgData name="Eleonora Cerutti" userId="bea3306411f127a4" providerId="LiveId" clId="{FDCEB93A-79B8-40CB-B2C0-F4749C392F97}" dt="2023-10-20T21:57:35.946" v="594" actId="20577"/>
          <ac:spMkLst>
            <pc:docMk/>
            <pc:sldMk cId="2439365662" sldId="291"/>
            <ac:spMk id="2" creationId="{09EA2156-639C-B190-94B9-74636D67A667}"/>
          </ac:spMkLst>
        </pc:spChg>
      </pc:sldChg>
      <pc:sldChg chg="addSp modSp new mod modTransition setBg">
        <pc:chgData name="Eleonora Cerutti" userId="bea3306411f127a4" providerId="LiveId" clId="{FDCEB93A-79B8-40CB-B2C0-F4749C392F97}" dt="2023-10-21T03:39:56.842" v="1260"/>
        <pc:sldMkLst>
          <pc:docMk/>
          <pc:sldMk cId="905185967" sldId="292"/>
        </pc:sldMkLst>
        <pc:spChg chg="add mod">
          <ac:chgData name="Eleonora Cerutti" userId="bea3306411f127a4" providerId="LiveId" clId="{FDCEB93A-79B8-40CB-B2C0-F4749C392F97}" dt="2023-10-20T21:59:51.546" v="659" actId="14100"/>
          <ac:spMkLst>
            <pc:docMk/>
            <pc:sldMk cId="905185967" sldId="292"/>
            <ac:spMk id="2" creationId="{30162171-7FE2-7F80-1BB8-B1497D6C4A54}"/>
          </ac:spMkLst>
        </pc:spChg>
      </pc:sldChg>
      <pc:sldChg chg="addSp modSp new mod modTransition">
        <pc:chgData name="Eleonora Cerutti" userId="bea3306411f127a4" providerId="LiveId" clId="{FDCEB93A-79B8-40CB-B2C0-F4749C392F97}" dt="2023-10-21T03:39:56.842" v="1260"/>
        <pc:sldMkLst>
          <pc:docMk/>
          <pc:sldMk cId="1379897289" sldId="293"/>
        </pc:sldMkLst>
        <pc:spChg chg="add mod">
          <ac:chgData name="Eleonora Cerutti" userId="bea3306411f127a4" providerId="LiveId" clId="{FDCEB93A-79B8-40CB-B2C0-F4749C392F97}" dt="2023-10-20T22:02:15.012" v="724" actId="20577"/>
          <ac:spMkLst>
            <pc:docMk/>
            <pc:sldMk cId="1379897289" sldId="293"/>
            <ac:spMk id="2" creationId="{FDA492A1-5C7F-35AA-67B4-8257B21F67AC}"/>
          </ac:spMkLst>
        </pc:spChg>
      </pc:sldChg>
      <pc:sldChg chg="addSp modSp new mod modTransition">
        <pc:chgData name="Eleonora Cerutti" userId="bea3306411f127a4" providerId="LiveId" clId="{FDCEB93A-79B8-40CB-B2C0-F4749C392F97}" dt="2023-10-21T03:39:56.842" v="1260"/>
        <pc:sldMkLst>
          <pc:docMk/>
          <pc:sldMk cId="2722642836" sldId="294"/>
        </pc:sldMkLst>
        <pc:spChg chg="add mod">
          <ac:chgData name="Eleonora Cerutti" userId="bea3306411f127a4" providerId="LiveId" clId="{FDCEB93A-79B8-40CB-B2C0-F4749C392F97}" dt="2023-10-20T22:08:30.105" v="747" actId="21"/>
          <ac:spMkLst>
            <pc:docMk/>
            <pc:sldMk cId="2722642836" sldId="294"/>
            <ac:spMk id="2" creationId="{6CFC92F1-9003-80CA-262F-0FCB1880CA65}"/>
          </ac:spMkLst>
        </pc:spChg>
        <pc:picChg chg="add mod">
          <ac:chgData name="Eleonora Cerutti" userId="bea3306411f127a4" providerId="LiveId" clId="{FDCEB93A-79B8-40CB-B2C0-F4749C392F97}" dt="2023-10-20T22:10:41.291" v="766" actId="14100"/>
          <ac:picMkLst>
            <pc:docMk/>
            <pc:sldMk cId="2722642836" sldId="294"/>
            <ac:picMk id="1026" creationId="{12476FDB-C9EC-B0C5-316A-2652F5845C15}"/>
          </ac:picMkLst>
        </pc:picChg>
        <pc:picChg chg="add mod">
          <ac:chgData name="Eleonora Cerutti" userId="bea3306411f127a4" providerId="LiveId" clId="{FDCEB93A-79B8-40CB-B2C0-F4749C392F97}" dt="2023-10-20T22:10:38.495" v="765" actId="14100"/>
          <ac:picMkLst>
            <pc:docMk/>
            <pc:sldMk cId="2722642836" sldId="294"/>
            <ac:picMk id="1027" creationId="{ADAAFA7B-5B8E-012F-CD61-BDD526AB4727}"/>
          </ac:picMkLst>
        </pc:picChg>
      </pc:sldChg>
      <pc:sldChg chg="addSp modSp new mod modTransition">
        <pc:chgData name="Eleonora Cerutti" userId="bea3306411f127a4" providerId="LiveId" clId="{FDCEB93A-79B8-40CB-B2C0-F4749C392F97}" dt="2023-10-21T03:39:56.842" v="1260"/>
        <pc:sldMkLst>
          <pc:docMk/>
          <pc:sldMk cId="366106547" sldId="295"/>
        </pc:sldMkLst>
        <pc:spChg chg="add mod">
          <ac:chgData name="Eleonora Cerutti" userId="bea3306411f127a4" providerId="LiveId" clId="{FDCEB93A-79B8-40CB-B2C0-F4749C392F97}" dt="2023-10-20T22:19:29.867" v="836" actId="255"/>
          <ac:spMkLst>
            <pc:docMk/>
            <pc:sldMk cId="366106547" sldId="295"/>
            <ac:spMk id="2" creationId="{3972FF6D-1720-2BAE-3C02-08B824B4BCBB}"/>
          </ac:spMkLst>
        </pc:spChg>
      </pc:sldChg>
      <pc:sldChg chg="addSp delSp modSp new mod modTransition modAnim">
        <pc:chgData name="Eleonora Cerutti" userId="bea3306411f127a4" providerId="LiveId" clId="{FDCEB93A-79B8-40CB-B2C0-F4749C392F97}" dt="2023-10-21T03:39:56.842" v="1260"/>
        <pc:sldMkLst>
          <pc:docMk/>
          <pc:sldMk cId="1209175615" sldId="296"/>
        </pc:sldMkLst>
        <pc:spChg chg="add del mod">
          <ac:chgData name="Eleonora Cerutti" userId="bea3306411f127a4" providerId="LiveId" clId="{FDCEB93A-79B8-40CB-B2C0-F4749C392F97}" dt="2023-10-21T03:25:08.753" v="1095" actId="478"/>
          <ac:spMkLst>
            <pc:docMk/>
            <pc:sldMk cId="1209175615" sldId="296"/>
            <ac:spMk id="2" creationId="{C78840BE-8A37-9826-9733-9CAD0AB63A8F}"/>
          </ac:spMkLst>
        </pc:spChg>
        <pc:spChg chg="add mod">
          <ac:chgData name="Eleonora Cerutti" userId="bea3306411f127a4" providerId="LiveId" clId="{FDCEB93A-79B8-40CB-B2C0-F4749C392F97}" dt="2023-10-21T03:30:37.987" v="1163" actId="1076"/>
          <ac:spMkLst>
            <pc:docMk/>
            <pc:sldMk cId="1209175615" sldId="296"/>
            <ac:spMk id="3" creationId="{C4A005B6-7DCB-920E-8FD7-6AAD1E251EBC}"/>
          </ac:spMkLst>
        </pc:spChg>
        <pc:spChg chg="add mod">
          <ac:chgData name="Eleonora Cerutti" userId="bea3306411f127a4" providerId="LiveId" clId="{FDCEB93A-79B8-40CB-B2C0-F4749C392F97}" dt="2023-10-21T03:37:08.728" v="1234" actId="207"/>
          <ac:spMkLst>
            <pc:docMk/>
            <pc:sldMk cId="1209175615" sldId="296"/>
            <ac:spMk id="10" creationId="{91F3DDB6-4B79-C07F-3E1E-CCFC7F00144C}"/>
          </ac:spMkLst>
        </pc:spChg>
        <pc:picChg chg="add mod">
          <ac:chgData name="Eleonora Cerutti" userId="bea3306411f127a4" providerId="LiveId" clId="{FDCEB93A-79B8-40CB-B2C0-F4749C392F97}" dt="2023-10-21T03:30:32.345" v="1162" actId="1076"/>
          <ac:picMkLst>
            <pc:docMk/>
            <pc:sldMk cId="1209175615" sldId="296"/>
            <ac:picMk id="5" creationId="{82DC9A84-359A-CB2E-20B9-313BBBB0F4F1}"/>
          </ac:picMkLst>
        </pc:picChg>
        <pc:picChg chg="add mod">
          <ac:chgData name="Eleonora Cerutti" userId="bea3306411f127a4" providerId="LiveId" clId="{FDCEB93A-79B8-40CB-B2C0-F4749C392F97}" dt="2023-10-21T03:38:33.518" v="1246" actId="1076"/>
          <ac:picMkLst>
            <pc:docMk/>
            <pc:sldMk cId="1209175615" sldId="296"/>
            <ac:picMk id="7" creationId="{1AE5A560-9BFD-16CF-426A-AC04A343A5C9}"/>
          </ac:picMkLst>
        </pc:picChg>
        <pc:picChg chg="add mod">
          <ac:chgData name="Eleonora Cerutti" userId="bea3306411f127a4" providerId="LiveId" clId="{FDCEB93A-79B8-40CB-B2C0-F4749C392F97}" dt="2023-10-21T03:33:22.276" v="1197" actId="1076"/>
          <ac:picMkLst>
            <pc:docMk/>
            <pc:sldMk cId="1209175615" sldId="296"/>
            <ac:picMk id="9" creationId="{0B1C46EA-860E-288B-5DDC-C6A6B819FE3C}"/>
          </ac:picMkLst>
        </pc:picChg>
      </pc:sldChg>
      <pc:sldMasterChg chg="modTransition modSldLayout">
        <pc:chgData name="Eleonora Cerutti" userId="bea3306411f127a4" providerId="LiveId" clId="{FDCEB93A-79B8-40CB-B2C0-F4749C392F97}" dt="2023-10-21T03:39:56.842" v="1260"/>
        <pc:sldMasterMkLst>
          <pc:docMk/>
          <pc:sldMasterMk cId="1334756936" sldId="2147483648"/>
        </pc:sldMasterMkLst>
        <pc:sldLayoutChg chg="modTransition">
          <pc:chgData name="Eleonora Cerutti" userId="bea3306411f127a4" providerId="LiveId" clId="{FDCEB93A-79B8-40CB-B2C0-F4749C392F97}" dt="2023-10-21T03:39:56.842" v="1260"/>
          <pc:sldLayoutMkLst>
            <pc:docMk/>
            <pc:sldMasterMk cId="1334756936" sldId="2147483648"/>
            <pc:sldLayoutMk cId="4210949505" sldId="2147483649"/>
          </pc:sldLayoutMkLst>
        </pc:sldLayoutChg>
        <pc:sldLayoutChg chg="modTransition">
          <pc:chgData name="Eleonora Cerutti" userId="bea3306411f127a4" providerId="LiveId" clId="{FDCEB93A-79B8-40CB-B2C0-F4749C392F97}" dt="2023-10-21T03:39:56.842" v="1260"/>
          <pc:sldLayoutMkLst>
            <pc:docMk/>
            <pc:sldMasterMk cId="1334756936" sldId="2147483648"/>
            <pc:sldLayoutMk cId="3464407694" sldId="2147483650"/>
          </pc:sldLayoutMkLst>
        </pc:sldLayoutChg>
        <pc:sldLayoutChg chg="modTransition">
          <pc:chgData name="Eleonora Cerutti" userId="bea3306411f127a4" providerId="LiveId" clId="{FDCEB93A-79B8-40CB-B2C0-F4749C392F97}" dt="2023-10-21T03:39:56.842" v="1260"/>
          <pc:sldLayoutMkLst>
            <pc:docMk/>
            <pc:sldMasterMk cId="1334756936" sldId="2147483648"/>
            <pc:sldLayoutMk cId="3485354775" sldId="2147483651"/>
          </pc:sldLayoutMkLst>
        </pc:sldLayoutChg>
        <pc:sldLayoutChg chg="modTransition">
          <pc:chgData name="Eleonora Cerutti" userId="bea3306411f127a4" providerId="LiveId" clId="{FDCEB93A-79B8-40CB-B2C0-F4749C392F97}" dt="2023-10-21T03:39:56.842" v="1260"/>
          <pc:sldLayoutMkLst>
            <pc:docMk/>
            <pc:sldMasterMk cId="1334756936" sldId="2147483648"/>
            <pc:sldLayoutMk cId="1281183019" sldId="2147483652"/>
          </pc:sldLayoutMkLst>
        </pc:sldLayoutChg>
        <pc:sldLayoutChg chg="modTransition">
          <pc:chgData name="Eleonora Cerutti" userId="bea3306411f127a4" providerId="LiveId" clId="{FDCEB93A-79B8-40CB-B2C0-F4749C392F97}" dt="2023-10-21T03:39:56.842" v="1260"/>
          <pc:sldLayoutMkLst>
            <pc:docMk/>
            <pc:sldMasterMk cId="1334756936" sldId="2147483648"/>
            <pc:sldLayoutMk cId="2132722865" sldId="2147483653"/>
          </pc:sldLayoutMkLst>
        </pc:sldLayoutChg>
        <pc:sldLayoutChg chg="modTransition">
          <pc:chgData name="Eleonora Cerutti" userId="bea3306411f127a4" providerId="LiveId" clId="{FDCEB93A-79B8-40CB-B2C0-F4749C392F97}" dt="2023-10-21T03:39:56.842" v="1260"/>
          <pc:sldLayoutMkLst>
            <pc:docMk/>
            <pc:sldMasterMk cId="1334756936" sldId="2147483648"/>
            <pc:sldLayoutMk cId="2300096158" sldId="2147483654"/>
          </pc:sldLayoutMkLst>
        </pc:sldLayoutChg>
        <pc:sldLayoutChg chg="modTransition">
          <pc:chgData name="Eleonora Cerutti" userId="bea3306411f127a4" providerId="LiveId" clId="{FDCEB93A-79B8-40CB-B2C0-F4749C392F97}" dt="2023-10-21T03:39:56.842" v="1260"/>
          <pc:sldLayoutMkLst>
            <pc:docMk/>
            <pc:sldMasterMk cId="1334756936" sldId="2147483648"/>
            <pc:sldLayoutMk cId="3024659410" sldId="2147483655"/>
          </pc:sldLayoutMkLst>
        </pc:sldLayoutChg>
        <pc:sldLayoutChg chg="modTransition">
          <pc:chgData name="Eleonora Cerutti" userId="bea3306411f127a4" providerId="LiveId" clId="{FDCEB93A-79B8-40CB-B2C0-F4749C392F97}" dt="2023-10-21T03:39:56.842" v="1260"/>
          <pc:sldLayoutMkLst>
            <pc:docMk/>
            <pc:sldMasterMk cId="1334756936" sldId="2147483648"/>
            <pc:sldLayoutMk cId="2621483566" sldId="2147483656"/>
          </pc:sldLayoutMkLst>
        </pc:sldLayoutChg>
        <pc:sldLayoutChg chg="modTransition">
          <pc:chgData name="Eleonora Cerutti" userId="bea3306411f127a4" providerId="LiveId" clId="{FDCEB93A-79B8-40CB-B2C0-F4749C392F97}" dt="2023-10-21T03:39:56.842" v="1260"/>
          <pc:sldLayoutMkLst>
            <pc:docMk/>
            <pc:sldMasterMk cId="1334756936" sldId="2147483648"/>
            <pc:sldLayoutMk cId="3771034921" sldId="2147483657"/>
          </pc:sldLayoutMkLst>
        </pc:sldLayoutChg>
        <pc:sldLayoutChg chg="modTransition">
          <pc:chgData name="Eleonora Cerutti" userId="bea3306411f127a4" providerId="LiveId" clId="{FDCEB93A-79B8-40CB-B2C0-F4749C392F97}" dt="2023-10-21T03:39:56.842" v="1260"/>
          <pc:sldLayoutMkLst>
            <pc:docMk/>
            <pc:sldMasterMk cId="1334756936" sldId="2147483648"/>
            <pc:sldLayoutMk cId="3291124674" sldId="2147483658"/>
          </pc:sldLayoutMkLst>
        </pc:sldLayoutChg>
        <pc:sldLayoutChg chg="modTransition">
          <pc:chgData name="Eleonora Cerutti" userId="bea3306411f127a4" providerId="LiveId" clId="{FDCEB93A-79B8-40CB-B2C0-F4749C392F97}" dt="2023-10-21T03:39:56.842" v="1260"/>
          <pc:sldLayoutMkLst>
            <pc:docMk/>
            <pc:sldMasterMk cId="1334756936" sldId="2147483648"/>
            <pc:sldLayoutMk cId="289789072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55C31-949D-4762-A089-A274E653DD9D}" type="datetimeFigureOut">
              <a:rPr lang="it-IT" smtClean="0"/>
              <a:t>21/10/2023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E209C-C125-4CCC-8A11-FBFAD6C32C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20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494B2568-3003-7FD8-E022-6986ABFB68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52AACD-707A-40C2-A4E5-9FBC8894C389}" type="slidenum">
              <a:rPr lang="en-US" altLang="it-IT"/>
              <a:pPr/>
              <a:t>4</a:t>
            </a:fld>
            <a:endParaRPr lang="en-US" altLang="it-IT"/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38F9D836-1505-5CBC-EAB7-A6426271AB7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31050" cy="401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B3893C5-7B4A-6F88-5D76-12428124D3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dirty="0"/>
              <a:t>Il modello è sempre lo stesso . La metodologie assume una conformazione ciclica che ripropone il ciclo dinamico proprio della CG individuata dalle normative come strumento per il raggiungimento degli obiettivi clinici ed economici</a:t>
            </a:r>
          </a:p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E713B127-FABF-FAE0-1484-E7D42555BB2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7E8EED-EDA0-44D6-945B-55F52C9914C1}" type="slidenum">
              <a:rPr lang="en-US" altLang="it-IT"/>
              <a:pPr/>
              <a:t>6</a:t>
            </a:fld>
            <a:endParaRPr lang="en-US" altLang="it-IT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E9F711AE-929E-5587-4EE4-7EB29289796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3588" cy="40020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F569A849-CF01-E6FF-6FA0-8F115E74061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A6FB8889-F482-8EC7-9BBB-4CA562C6AEE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651887-045E-4352-AA67-C547ABD98BF9}" type="slidenum">
              <a:rPr lang="en-US" altLang="it-IT"/>
              <a:pPr/>
              <a:t>7</a:t>
            </a:fld>
            <a:endParaRPr lang="en-US" altLang="it-IT"/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61A92E43-C781-7842-8C18-C5493EA584F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3588" cy="40020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67965AC3-C4F6-2947-ECAE-BA8CD5AD92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 infettivologo ci siamo aiutati a vicenda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E209C-C125-4CCC-8A11-FBFAD6C32C1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712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E209C-C125-4CCC-8A11-FBFAD6C32C1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188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>
            <a:extLst>
              <a:ext uri="{FF2B5EF4-FFF2-40B4-BE49-F238E27FC236}">
                <a16:creationId xmlns:a16="http://schemas.microsoft.com/office/drawing/2014/main" id="{642D11D2-2DDC-8E64-25A3-427E13B85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egnaposto note 2">
            <a:extLst>
              <a:ext uri="{FF2B5EF4-FFF2-40B4-BE49-F238E27FC236}">
                <a16:creationId xmlns:a16="http://schemas.microsoft.com/office/drawing/2014/main" id="{19095D3B-5262-A468-53F6-88F0406D92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dirty="0"/>
              <a:t>Accurato programma di </a:t>
            </a:r>
            <a:r>
              <a:rPr lang="it-IT" altLang="it-IT" dirty="0" err="1"/>
              <a:t>immunonutrizione</a:t>
            </a:r>
            <a:r>
              <a:rPr lang="it-IT" altLang="it-IT" dirty="0"/>
              <a:t> preoperatoria solo idratati nel post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it-IT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reinterventi</a:t>
            </a:r>
            <a:r>
              <a:rPr lang="en-US" alt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it-IT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deiscenze</a:t>
            </a:r>
            <a:r>
              <a:rPr lang="en-US" alt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 o</a:t>
            </a:r>
            <a:r>
              <a:rPr lang="en-US" altLang="it-IT" sz="1800" dirty="0">
                <a:solidFill>
                  <a:srgbClr val="000000"/>
                </a:solidFill>
                <a:latin typeface="Andale Sans UI"/>
              </a:rPr>
              <a:t> 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problematiche legate allo scarso assorbimento sono state le principali cause</a:t>
            </a:r>
          </a:p>
          <a:p>
            <a:pPr algn="just" eaLnBrk="1" hangingPunct="1">
              <a:spcBef>
                <a:spcPct val="0"/>
              </a:spcBef>
            </a:pP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Malnutrition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Universal Screening Tool </a:t>
            </a:r>
            <a:r>
              <a:rPr lang="it-I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(MUST)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realizzato dall’ESPEN group surgery, sia il </a:t>
            </a:r>
            <a:r>
              <a:rPr lang="it-I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monitoraggio giornaliero</a:t>
            </a:r>
          </a:p>
          <a:p>
            <a:pPr indent="540385" algn="just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 momento del ricovero tale questionario viene sottoposto al paziente dal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Fdr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  <a:p>
            <a:pPr indent="540385" algn="just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clinico, in base alla tipologia d'intervento, dà indicazioni sulla durata del digiuno prevista. Ottenute le risposte il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FdR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compila la scheda in tutte le sue parti e, sulla base dei risultati, attribuisce un punteggio. Se lo score è ≥ 2 è indicato sottoporre il paziente alla Nutrizione Parenterale (TPN) nei primi giorni del post operatorio e inoltre si deve procedere a richiedere una consulenza dietetica, affinché, nel più breve tempo possibile, la prescrizione della sacca per TPN fatta dal Clinico venga vagliata e discussa anche col Dietologo/Dietista. Qualora il punteggio sia &lt;2, si procederà con la sola idratazione. In entrambi i casi sono stati concordati dal Team dei percorsi nutrizionali da seguire. </a:t>
            </a:r>
          </a:p>
          <a:p>
            <a:pPr algn="just"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49156" name="Segnaposto numero diapositiva 3">
            <a:extLst>
              <a:ext uri="{FF2B5EF4-FFF2-40B4-BE49-F238E27FC236}">
                <a16:creationId xmlns:a16="http://schemas.microsoft.com/office/drawing/2014/main" id="{AEF0D4A7-E088-01EF-7300-6267D0D654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FCAE371-DDC3-46EC-A8C7-3A0C66F26253}" type="slidenum">
              <a:rPr lang="it-IT" altLang="it-IT" smtClean="0"/>
              <a:pPr/>
              <a:t>17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Anidula</a:t>
            </a:r>
            <a:r>
              <a:rPr lang="it-IT" dirty="0"/>
              <a:t> </a:t>
            </a:r>
            <a:r>
              <a:rPr lang="it-IT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Non</a:t>
            </a:r>
            <a:r>
              <a:rPr lang="it-IT" b="1" i="0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dirty="0">
                <a:effectLst/>
                <a:latin typeface="Arial" panose="020B0604020202020204" pitchFamily="34" charset="0"/>
              </a:rPr>
              <a:t>sono necessari </a:t>
            </a:r>
            <a:r>
              <a:rPr lang="it-IT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aggiustamenti della posologia</a:t>
            </a:r>
            <a:r>
              <a:rPr lang="it-IT" b="1" i="0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dirty="0">
                <a:effectLst/>
                <a:latin typeface="Arial" panose="020B0604020202020204" pitchFamily="34" charset="0"/>
              </a:rPr>
              <a:t>in pazienti con </a:t>
            </a:r>
            <a:r>
              <a:rPr lang="it-IT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compromissione epatica lieve</a:t>
            </a:r>
            <a:r>
              <a:rPr lang="it-IT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moderata</a:t>
            </a:r>
            <a:r>
              <a:rPr lang="it-IT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dirty="0">
                <a:effectLst/>
                <a:latin typeface="Arial" panose="020B0604020202020204" pitchFamily="34" charset="0"/>
              </a:rPr>
              <a:t>o</a:t>
            </a:r>
            <a:r>
              <a:rPr lang="it-IT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grave</a:t>
            </a:r>
            <a:r>
              <a:rPr lang="it-IT" b="0" i="0" dirty="0">
                <a:effectLst/>
                <a:latin typeface="Arial" panose="020B0604020202020204" pitchFamily="34" charset="0"/>
              </a:rPr>
              <a:t>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E209C-C125-4CCC-8A11-FBFAD6C32C16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12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ABE5F3-9926-BFBE-6E22-75B68F5C0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E55A97A-FE50-94C8-A2DC-099362D49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28B503-6468-921A-335F-DBA58F40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511CF1-694F-77C7-6C44-03F778C02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64ECE6-C8C3-A83F-D11D-CFECA5FA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94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E67000-4883-D59B-2B4B-5D45D7CD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7D905C-1774-3672-3699-EB78C0641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3295ED-7ABF-2444-BD36-29E01D77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022A3A-4528-225E-D446-CB5105A2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2E54-F21A-301E-C20F-5B82AA542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2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EB1E971-06B6-5725-4AF4-47BFA0B2D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178A6E-ADBF-4680-CB75-3CF904845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9152EA-9665-BA3A-6A3B-2D0C81E79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8677E4-DB12-09D4-10A5-ABC37E4E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51091C-C963-4490-BF06-5F6769A9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8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770C91-686D-1CCA-4A2C-44378D81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8E84B8-0354-0619-0038-B344E464B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FD87C8-A019-6445-41BD-80405AF75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7AFB5E-89AA-9AEE-8239-44629B20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7540A0-C1F2-1EB3-00E9-90CE20AC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40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0F0EE4-4956-13E1-F186-BA83A7AC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61468F-F8C6-233C-453B-BC0185E72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75A22A-36BF-92F7-B3B1-54CBBAC4F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003BB1-3BA5-F7D1-7C7A-598FC899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74C3CB-C6E9-A7E5-C03D-1C406607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35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F84BB0-2916-91EB-47C1-DEDFAF6A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A2DBF8-2E39-004B-9FA5-F23D18C2D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D908AE-BBE4-993C-9E8A-EDF8BF50A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1EF7EB-D7D8-3E1F-8823-FAE0BB96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EC90EA-39C2-8307-759D-3389083CD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3CA775-CB3B-462C-8AF4-2015FC4B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18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E31A29-A5C3-70D6-A582-94009A20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501078-52C3-E2C8-FE58-A9861A346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7578AA-F256-1EEF-268C-A45107CEB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582D1BA-7B32-4A39-D907-D4ABB2EE2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1F89D2A-ADFB-25E2-4900-A79B0BDEE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2EBDB9E-A0B0-F7A2-C962-34653ADF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E7CBDA3-7FF1-F60B-81A1-77B27AF1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2272DBE-0F2B-166B-E8CF-6C89EE84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72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1A02A7-C6B0-E793-CE7D-29826CA6A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3D67B1B-0FB9-FBBA-C1B3-880A618E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B6FCA1-4D9B-909A-150B-4C46CB49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E449CE-DE20-1C91-378A-2C30AAB4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09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356E799-91B8-3552-573C-5E66B22C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C39D17-85D8-5117-B155-9EDEC20C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DF5B1E-5B3C-CD25-0A96-E586F78B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65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9429ED-029B-0FBF-2A1C-171A4BF1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92DE38-085A-93BF-BC1E-686680CFD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C99876-3DAE-9BEA-9680-FBEE844F1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B0F429-60F1-D02C-BD88-E4B9D0E1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F2C291-4B1D-3943-1B5C-C000E5C6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FC9950-40EC-0B7F-77E4-99FE6546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48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C2E172-B830-DA24-BD4A-9B698970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084D40-2215-16C4-929D-0CBDE4EA2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F33DCF0-88D5-A10D-6752-CF7DEFD8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C1BB52-4FBB-7092-E02C-37B5F963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E50236-D9BF-D903-B580-8CAE727BE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B0D5CB-38A8-57EE-6371-461EA7CA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03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827DAE5-4A04-0E1A-9E63-8C7148B5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5ED376-F11B-0E79-BF16-653D6ADA1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7A11BA-29B7-B259-BDC1-458B91516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B9DFF-7B84-4876-9310-77EA818F017E}" type="datetimeFigureOut">
              <a:rPr lang="en-GB" smtClean="0"/>
              <a:t>21/10/2023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44AE0F-0727-CD3F-CC08-B6531C213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4C301E-D65B-5D93-09F3-50C29E664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C9975-D84A-432F-ACE9-B487486742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75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6FDFFA-3B25-A574-BAAB-738C4D225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451" y="674890"/>
            <a:ext cx="10730429" cy="2387600"/>
          </a:xfrm>
        </p:spPr>
        <p:txBody>
          <a:bodyPr>
            <a:normAutofit fontScale="90000"/>
          </a:bodyPr>
          <a:lstStyle/>
          <a:p>
            <a:r>
              <a:rPr lang="it-IT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Farmacista clinico </a:t>
            </a:r>
            <a:br>
              <a:rPr lang="it-IT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ambito chirurgico:</a:t>
            </a:r>
            <a:br>
              <a:rPr lang="it-IT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e dove intervenire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A47B7AC-089B-0473-FAB3-EEA0F809A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23241"/>
          </a:xfrm>
        </p:spPr>
        <p:txBody>
          <a:bodyPr>
            <a:normAutofit/>
          </a:bodyPr>
          <a:lstStyle/>
          <a:p>
            <a:endParaRPr lang="it-IT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it-IT" sz="4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Eleonora Cerutti</a:t>
            </a:r>
          </a:p>
        </p:txBody>
      </p:sp>
    </p:spTree>
    <p:extLst>
      <p:ext uri="{BB962C8B-B14F-4D97-AF65-F5344CB8AC3E}">
        <p14:creationId xmlns:p14="http://schemas.microsoft.com/office/powerpoint/2010/main" val="2573504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0CEBF77-06CA-8B29-6DAE-BDFF3E737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854"/>
          <a:stretch/>
        </p:blipFill>
        <p:spPr>
          <a:xfrm>
            <a:off x="2992264" y="1186354"/>
            <a:ext cx="8511420" cy="693684"/>
          </a:xfrm>
          <a:prstGeom prst="rect">
            <a:avLst/>
          </a:prstGeom>
        </p:spPr>
      </p:pic>
      <p:sp>
        <p:nvSpPr>
          <p:cNvPr id="5" name="Bolla: nuvola 4">
            <a:extLst>
              <a:ext uri="{FF2B5EF4-FFF2-40B4-BE49-F238E27FC236}">
                <a16:creationId xmlns:a16="http://schemas.microsoft.com/office/drawing/2014/main" id="{9D6A65A1-D219-15FD-D35D-F1F461548375}"/>
              </a:ext>
            </a:extLst>
          </p:cNvPr>
          <p:cNvSpPr/>
          <p:nvPr/>
        </p:nvSpPr>
        <p:spPr>
          <a:xfrm>
            <a:off x="0" y="90652"/>
            <a:ext cx="3231931" cy="1182414"/>
          </a:xfrm>
          <a:prstGeom prst="cloudCallout">
            <a:avLst>
              <a:gd name="adj1" fmla="val 31363"/>
              <a:gd name="adj2" fmla="val 90500"/>
            </a:avLst>
          </a:prstGeom>
          <a:solidFill>
            <a:srgbClr val="CA22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Approccio</a:t>
            </a:r>
          </a:p>
          <a:p>
            <a:pPr algn="ctr"/>
            <a:r>
              <a:rPr lang="it-IT" b="1" dirty="0"/>
              <a:t>INTERDISCIPLINARE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02CCE7-C612-7FB5-3207-4BC738DCA605}"/>
              </a:ext>
            </a:extLst>
          </p:cNvPr>
          <p:cNvSpPr txBox="1"/>
          <p:nvPr/>
        </p:nvSpPr>
        <p:spPr>
          <a:xfrm>
            <a:off x="1308539" y="2494892"/>
            <a:ext cx="10736316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dirty="0"/>
              <a:t>protocolli profilassi (quali molecole, durata, PK…);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dirty="0"/>
              <a:t>protocolli per la terapia post operatoria, empirica e non;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difficile, S. </a:t>
            </a:r>
            <a:r>
              <a:rPr lang="it-IT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aureus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E. coli, 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Klebsiella</a:t>
            </a: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carbapenemasi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Pseudomonas aeruginosa</a:t>
            </a: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limitazione chinolonici </a:t>
            </a: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it-IT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carbapenem</a:t>
            </a:r>
            <a:r>
              <a:rPr lang="it-IT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it-IT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sparing</a:t>
            </a: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dirty="0">
                <a:latin typeface="Times New Roman" panose="02020603050405020304" pitchFamily="18" charset="0"/>
              </a:rPr>
              <a:t>studi stabilità in infusione continua</a:t>
            </a:r>
            <a:endParaRPr lang="it-IT" sz="2400" dirty="0"/>
          </a:p>
          <a:p>
            <a:pPr>
              <a:lnSpc>
                <a:spcPct val="150000"/>
              </a:lnSpc>
            </a:pPr>
            <a:endParaRPr lang="it-IT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0F5B596-03D7-871C-06E1-237E57291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4" t="12421" r="45322" b="56493"/>
          <a:stretch/>
        </p:blipFill>
        <p:spPr>
          <a:xfrm>
            <a:off x="8166538" y="90652"/>
            <a:ext cx="1166647" cy="9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9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5A0605-DF7A-9D70-53BE-5EE84272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19955" r="20027" b="14955"/>
          <a:stretch>
            <a:fillRect/>
          </a:stretch>
        </p:blipFill>
        <p:spPr bwMode="auto">
          <a:xfrm>
            <a:off x="1340069" y="567558"/>
            <a:ext cx="10578662" cy="572288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ccia in giù 6">
            <a:extLst>
              <a:ext uri="{FF2B5EF4-FFF2-40B4-BE49-F238E27FC236}">
                <a16:creationId xmlns:a16="http://schemas.microsoft.com/office/drawing/2014/main" id="{08377D2F-C8D4-22FF-7B96-03A040D94FCB}"/>
              </a:ext>
            </a:extLst>
          </p:cNvPr>
          <p:cNvSpPr/>
          <p:nvPr/>
        </p:nvSpPr>
        <p:spPr>
          <a:xfrm rot="3610761">
            <a:off x="4556234" y="2254470"/>
            <a:ext cx="520262" cy="693683"/>
          </a:xfrm>
          <a:prstGeom prst="downArrow">
            <a:avLst/>
          </a:prstGeom>
          <a:solidFill>
            <a:srgbClr val="33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33730F8-B889-BE1C-D7A0-FCA0B475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5" r="-1300" b="-4504"/>
          <a:stretch>
            <a:fillRect/>
          </a:stretch>
        </p:blipFill>
        <p:spPr bwMode="auto">
          <a:xfrm>
            <a:off x="930166" y="660870"/>
            <a:ext cx="10547131" cy="57083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29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roup 1"/>
          <p:cNvGrpSpPr/>
          <p:nvPr/>
        </p:nvGrpSpPr>
        <p:grpSpPr>
          <a:xfrm>
            <a:off x="1949797" y="317961"/>
            <a:ext cx="8289830" cy="6218188"/>
            <a:chOff x="774360" y="350640"/>
            <a:chExt cx="9141840" cy="6857280"/>
          </a:xfrm>
        </p:grpSpPr>
        <p:sp>
          <p:nvSpPr>
            <p:cNvPr id="255" name="CustomShape 2"/>
            <p:cNvSpPr/>
            <p:nvPr/>
          </p:nvSpPr>
          <p:spPr>
            <a:xfrm>
              <a:off x="774360" y="1062360"/>
              <a:ext cx="1364400" cy="507240"/>
            </a:xfrm>
            <a:custGeom>
              <a:avLst/>
              <a:gdLst>
                <a:gd name="textAreaLeft" fmla="*/ 0 w 1364400"/>
                <a:gd name="textAreaRight" fmla="*/ 1364760 w 1364400"/>
                <a:gd name="textAreaTop" fmla="*/ 0 h 507240"/>
                <a:gd name="textAreaBottom" fmla="*/ 507600 h 507240"/>
              </a:gdLst>
              <a:ahLst/>
              <a:cxnLst/>
              <a:rect l="textAreaLeft" t="textAreaTop" r="textAreaRight" b="textAreaBottom"/>
              <a:pathLst>
                <a:path w="1365250" h="508000">
                  <a:moveTo>
                    <a:pt x="1118616" y="507492"/>
                  </a:moveTo>
                  <a:lnTo>
                    <a:pt x="1018032" y="507492"/>
                  </a:lnTo>
                  <a:lnTo>
                    <a:pt x="0" y="504444"/>
                  </a:lnTo>
                  <a:lnTo>
                    <a:pt x="0" y="0"/>
                  </a:lnTo>
                  <a:lnTo>
                    <a:pt x="1114044" y="3048"/>
                  </a:lnTo>
                  <a:lnTo>
                    <a:pt x="1118616" y="7620"/>
                  </a:lnTo>
                  <a:lnTo>
                    <a:pt x="1123188" y="7620"/>
                  </a:lnTo>
                  <a:lnTo>
                    <a:pt x="1123188" y="12191"/>
                  </a:lnTo>
                  <a:lnTo>
                    <a:pt x="1129284" y="12191"/>
                  </a:lnTo>
                  <a:lnTo>
                    <a:pt x="1357884" y="240792"/>
                  </a:lnTo>
                  <a:lnTo>
                    <a:pt x="1363027" y="247888"/>
                  </a:lnTo>
                  <a:lnTo>
                    <a:pt x="1364742" y="255270"/>
                  </a:lnTo>
                  <a:lnTo>
                    <a:pt x="1363027" y="262651"/>
                  </a:lnTo>
                  <a:lnTo>
                    <a:pt x="1357884" y="269748"/>
                  </a:lnTo>
                  <a:lnTo>
                    <a:pt x="1127760" y="499872"/>
                  </a:lnTo>
                  <a:lnTo>
                    <a:pt x="1124712" y="501396"/>
                  </a:lnTo>
                  <a:lnTo>
                    <a:pt x="1118616" y="507492"/>
                  </a:lnTo>
                  <a:close/>
                </a:path>
              </a:pathLst>
            </a:custGeom>
            <a:solidFill>
              <a:srgbClr val="E22D9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 sz="1632"/>
            </a:p>
          </p:txBody>
        </p:sp>
        <p:pic>
          <p:nvPicPr>
            <p:cNvPr id="256" name="object 4"/>
            <p:cNvPicPr/>
            <p:nvPr/>
          </p:nvPicPr>
          <p:blipFill>
            <a:blip r:embed="rId2"/>
            <a:stretch/>
          </p:blipFill>
          <p:spPr>
            <a:xfrm>
              <a:off x="1167480" y="350640"/>
              <a:ext cx="8748720" cy="6857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57" name="CustomShape 3"/>
          <p:cNvSpPr/>
          <p:nvPr/>
        </p:nvSpPr>
        <p:spPr>
          <a:xfrm>
            <a:off x="6494611" y="4960710"/>
            <a:ext cx="2166638" cy="2626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426" rIns="0" bIns="0" anchor="t">
            <a:spAutoFit/>
          </a:bodyPr>
          <a:lstStyle/>
          <a:p>
            <a:pPr marL="11426">
              <a:spcBef>
                <a:spcPts val="90"/>
              </a:spcBef>
            </a:pPr>
            <a:r>
              <a:rPr lang="it-IT" sz="1632" spc="204">
                <a:solidFill>
                  <a:srgbClr val="000000"/>
                </a:solidFill>
                <a:latin typeface="Verdana"/>
                <a:ea typeface="DejaVu Sans"/>
              </a:rPr>
              <a:t>c</a:t>
            </a:r>
            <a:r>
              <a:rPr lang="it-IT" sz="1632" spc="119">
                <a:solidFill>
                  <a:srgbClr val="000000"/>
                </a:solidFill>
                <a:latin typeface="Verdana"/>
                <a:ea typeface="DejaVu Sans"/>
              </a:rPr>
              <a:t>a</a:t>
            </a:r>
            <a:r>
              <a:rPr lang="it-IT" sz="1632" spc="-214">
                <a:solidFill>
                  <a:srgbClr val="000000"/>
                </a:solidFill>
                <a:latin typeface="Verdana"/>
                <a:ea typeface="DejaVu Sans"/>
              </a:rPr>
              <a:t>r</a:t>
            </a:r>
            <a:r>
              <a:rPr lang="it-IT" sz="1632" spc="85">
                <a:solidFill>
                  <a:srgbClr val="000000"/>
                </a:solidFill>
                <a:latin typeface="Verdana"/>
                <a:ea typeface="DejaVu Sans"/>
              </a:rPr>
              <a:t>b</a:t>
            </a:r>
            <a:r>
              <a:rPr lang="it-IT" sz="1632" spc="119">
                <a:solidFill>
                  <a:srgbClr val="000000"/>
                </a:solidFill>
                <a:latin typeface="Verdana"/>
                <a:ea typeface="DejaVu Sans"/>
              </a:rPr>
              <a:t>a</a:t>
            </a:r>
            <a:r>
              <a:rPr lang="it-IT" sz="1632" spc="85">
                <a:solidFill>
                  <a:srgbClr val="000000"/>
                </a:solidFill>
                <a:latin typeface="Verdana"/>
                <a:ea typeface="DejaVu Sans"/>
              </a:rPr>
              <a:t>p</a:t>
            </a:r>
            <a:r>
              <a:rPr lang="it-IT" sz="1632" spc="63">
                <a:solidFill>
                  <a:srgbClr val="000000"/>
                </a:solidFill>
                <a:latin typeface="Verdana"/>
                <a:ea typeface="DejaVu Sans"/>
              </a:rPr>
              <a:t>e</a:t>
            </a:r>
            <a:r>
              <a:rPr lang="it-IT" sz="1632" spc="-42">
                <a:solidFill>
                  <a:srgbClr val="000000"/>
                </a:solidFill>
                <a:latin typeface="Verdana"/>
                <a:ea typeface="DejaVu Sans"/>
              </a:rPr>
              <a:t>n</a:t>
            </a:r>
            <a:r>
              <a:rPr lang="it-IT" sz="1632" spc="83">
                <a:solidFill>
                  <a:srgbClr val="000000"/>
                </a:solidFill>
                <a:latin typeface="Verdana"/>
                <a:ea typeface="DejaVu Sans"/>
              </a:rPr>
              <a:t>e</a:t>
            </a:r>
            <a:r>
              <a:rPr lang="it-IT" sz="1632" spc="-60">
                <a:solidFill>
                  <a:srgbClr val="000000"/>
                </a:solidFill>
                <a:latin typeface="Verdana"/>
                <a:ea typeface="DejaVu Sans"/>
              </a:rPr>
              <a:t>m</a:t>
            </a:r>
            <a:r>
              <a:rPr lang="it-IT" sz="1632" spc="-101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it-IT" sz="1632" spc="-219">
                <a:solidFill>
                  <a:srgbClr val="000000"/>
                </a:solidFill>
                <a:latin typeface="Verdana"/>
                <a:ea typeface="DejaVu Sans"/>
              </a:rPr>
              <a:t>s</a:t>
            </a:r>
            <a:r>
              <a:rPr lang="it-IT" sz="1632" spc="85">
                <a:solidFill>
                  <a:srgbClr val="000000"/>
                </a:solidFill>
                <a:latin typeface="Verdana"/>
                <a:ea typeface="DejaVu Sans"/>
              </a:rPr>
              <a:t>p</a:t>
            </a:r>
            <a:r>
              <a:rPr lang="it-IT" sz="1632" spc="119">
                <a:solidFill>
                  <a:srgbClr val="000000"/>
                </a:solidFill>
                <a:latin typeface="Verdana"/>
                <a:ea typeface="DejaVu Sans"/>
              </a:rPr>
              <a:t>a</a:t>
            </a:r>
            <a:r>
              <a:rPr lang="it-IT" sz="1632" spc="-214">
                <a:solidFill>
                  <a:srgbClr val="000000"/>
                </a:solidFill>
                <a:latin typeface="Verdana"/>
                <a:ea typeface="DejaVu Sans"/>
              </a:rPr>
              <a:t>r</a:t>
            </a:r>
            <a:r>
              <a:rPr lang="it-IT" sz="1632" spc="-109">
                <a:solidFill>
                  <a:srgbClr val="000000"/>
                </a:solidFill>
                <a:latin typeface="Verdana"/>
                <a:ea typeface="DejaVu Sans"/>
              </a:rPr>
              <a:t>i</a:t>
            </a:r>
            <a:r>
              <a:rPr lang="it-IT" sz="1632" spc="-42">
                <a:solidFill>
                  <a:srgbClr val="000000"/>
                </a:solidFill>
                <a:latin typeface="Verdana"/>
                <a:ea typeface="DejaVu Sans"/>
              </a:rPr>
              <a:t>n</a:t>
            </a:r>
            <a:r>
              <a:rPr lang="it-IT" sz="1632" spc="73">
                <a:solidFill>
                  <a:srgbClr val="000000"/>
                </a:solidFill>
                <a:latin typeface="Verdana"/>
                <a:ea typeface="DejaVu Sans"/>
              </a:rPr>
              <a:t>g</a:t>
            </a:r>
            <a:endParaRPr lang="it-IT" sz="1632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1949798" y="963349"/>
            <a:ext cx="1237239" cy="459966"/>
          </a:xfrm>
          <a:custGeom>
            <a:avLst/>
            <a:gdLst>
              <a:gd name="textAreaLeft" fmla="*/ 0 w 1364400"/>
              <a:gd name="textAreaRight" fmla="*/ 1364760 w 1364400"/>
              <a:gd name="textAreaTop" fmla="*/ 0 h 507240"/>
              <a:gd name="textAreaBottom" fmla="*/ 507600 h 507240"/>
            </a:gdLst>
            <a:ahLst/>
            <a:cxnLst/>
            <a:rect l="textAreaLeft" t="textAreaTop" r="textAreaRight" b="textAreaBottom"/>
            <a:pathLst>
              <a:path w="1365250" h="508000">
                <a:moveTo>
                  <a:pt x="1118616" y="507492"/>
                </a:moveTo>
                <a:lnTo>
                  <a:pt x="1018032" y="507492"/>
                </a:lnTo>
                <a:lnTo>
                  <a:pt x="0" y="504444"/>
                </a:lnTo>
                <a:lnTo>
                  <a:pt x="0" y="0"/>
                </a:lnTo>
                <a:lnTo>
                  <a:pt x="1114044" y="3048"/>
                </a:lnTo>
                <a:lnTo>
                  <a:pt x="1118616" y="7620"/>
                </a:lnTo>
                <a:lnTo>
                  <a:pt x="1123188" y="7620"/>
                </a:lnTo>
                <a:lnTo>
                  <a:pt x="1123188" y="12191"/>
                </a:lnTo>
                <a:lnTo>
                  <a:pt x="1129284" y="12191"/>
                </a:lnTo>
                <a:lnTo>
                  <a:pt x="1357884" y="240792"/>
                </a:lnTo>
                <a:lnTo>
                  <a:pt x="1363027" y="247888"/>
                </a:lnTo>
                <a:lnTo>
                  <a:pt x="1364742" y="255270"/>
                </a:lnTo>
                <a:lnTo>
                  <a:pt x="1363027" y="262651"/>
                </a:lnTo>
                <a:lnTo>
                  <a:pt x="1357884" y="269748"/>
                </a:lnTo>
                <a:lnTo>
                  <a:pt x="1127760" y="499872"/>
                </a:lnTo>
                <a:lnTo>
                  <a:pt x="1124712" y="501396"/>
                </a:lnTo>
                <a:lnTo>
                  <a:pt x="1118616" y="507492"/>
                </a:lnTo>
                <a:close/>
              </a:path>
            </a:pathLst>
          </a:custGeom>
          <a:solidFill>
            <a:srgbClr val="E22D9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grpSp>
        <p:nvGrpSpPr>
          <p:cNvPr id="259" name="Group 2"/>
          <p:cNvGrpSpPr/>
          <p:nvPr/>
        </p:nvGrpSpPr>
        <p:grpSpPr>
          <a:xfrm>
            <a:off x="2875605" y="1623754"/>
            <a:ext cx="6660526" cy="2962519"/>
            <a:chOff x="1795320" y="1790640"/>
            <a:chExt cx="7345080" cy="3267000"/>
          </a:xfrm>
        </p:grpSpPr>
        <p:pic>
          <p:nvPicPr>
            <p:cNvPr id="260" name="object 4"/>
            <p:cNvPicPr/>
            <p:nvPr/>
          </p:nvPicPr>
          <p:blipFill>
            <a:blip r:embed="rId2"/>
            <a:stretch/>
          </p:blipFill>
          <p:spPr>
            <a:xfrm>
              <a:off x="1813680" y="1809000"/>
              <a:ext cx="7306920" cy="3230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1" name="CustomShape 3"/>
            <p:cNvSpPr/>
            <p:nvPr/>
          </p:nvSpPr>
          <p:spPr>
            <a:xfrm>
              <a:off x="1795320" y="1790640"/>
              <a:ext cx="7345080" cy="3267000"/>
            </a:xfrm>
            <a:custGeom>
              <a:avLst/>
              <a:gdLst>
                <a:gd name="textAreaLeft" fmla="*/ 0 w 7345080"/>
                <a:gd name="textAreaRight" fmla="*/ 7345440 w 7345080"/>
                <a:gd name="textAreaTop" fmla="*/ 0 h 3267000"/>
                <a:gd name="textAreaBottom" fmla="*/ 3267360 h 3267000"/>
              </a:gdLst>
              <a:ahLst/>
              <a:cxnLst/>
              <a:rect l="textAreaLeft" t="textAreaTop" r="textAreaRight" b="textAreaBottom"/>
              <a:pathLst>
                <a:path w="7345680" h="3267710">
                  <a:moveTo>
                    <a:pt x="7341107" y="3267455"/>
                  </a:moveTo>
                  <a:lnTo>
                    <a:pt x="4572" y="3267455"/>
                  </a:lnTo>
                  <a:lnTo>
                    <a:pt x="0" y="3264408"/>
                  </a:lnTo>
                  <a:lnTo>
                    <a:pt x="0" y="4572"/>
                  </a:lnTo>
                  <a:lnTo>
                    <a:pt x="4572" y="0"/>
                  </a:lnTo>
                  <a:lnTo>
                    <a:pt x="7341107" y="0"/>
                  </a:lnTo>
                  <a:lnTo>
                    <a:pt x="7345680" y="4572"/>
                  </a:lnTo>
                  <a:lnTo>
                    <a:pt x="7345680" y="9144"/>
                  </a:lnTo>
                  <a:lnTo>
                    <a:pt x="18288" y="9144"/>
                  </a:lnTo>
                  <a:lnTo>
                    <a:pt x="9144" y="18288"/>
                  </a:lnTo>
                  <a:lnTo>
                    <a:pt x="18288" y="18288"/>
                  </a:lnTo>
                  <a:lnTo>
                    <a:pt x="18288" y="3249168"/>
                  </a:lnTo>
                  <a:lnTo>
                    <a:pt x="9144" y="3249168"/>
                  </a:lnTo>
                  <a:lnTo>
                    <a:pt x="18288" y="3258312"/>
                  </a:lnTo>
                  <a:lnTo>
                    <a:pt x="7345680" y="3258312"/>
                  </a:lnTo>
                  <a:lnTo>
                    <a:pt x="7345680" y="3264408"/>
                  </a:lnTo>
                  <a:lnTo>
                    <a:pt x="7341107" y="3267455"/>
                  </a:lnTo>
                  <a:close/>
                  <a:moveTo>
                    <a:pt x="18288" y="18288"/>
                  </a:moveTo>
                  <a:lnTo>
                    <a:pt x="9144" y="18288"/>
                  </a:lnTo>
                  <a:lnTo>
                    <a:pt x="18288" y="9144"/>
                  </a:lnTo>
                  <a:lnTo>
                    <a:pt x="18288" y="18288"/>
                  </a:lnTo>
                  <a:close/>
                  <a:moveTo>
                    <a:pt x="7325868" y="18288"/>
                  </a:moveTo>
                  <a:lnTo>
                    <a:pt x="18288" y="18288"/>
                  </a:lnTo>
                  <a:lnTo>
                    <a:pt x="18288" y="9144"/>
                  </a:lnTo>
                  <a:lnTo>
                    <a:pt x="7325868" y="9144"/>
                  </a:lnTo>
                  <a:lnTo>
                    <a:pt x="7325868" y="18288"/>
                  </a:lnTo>
                  <a:close/>
                  <a:moveTo>
                    <a:pt x="7325868" y="3258312"/>
                  </a:moveTo>
                  <a:lnTo>
                    <a:pt x="7325868" y="9144"/>
                  </a:lnTo>
                  <a:lnTo>
                    <a:pt x="7336536" y="18288"/>
                  </a:lnTo>
                  <a:lnTo>
                    <a:pt x="7345680" y="18288"/>
                  </a:lnTo>
                  <a:lnTo>
                    <a:pt x="7345680" y="3249168"/>
                  </a:lnTo>
                  <a:lnTo>
                    <a:pt x="7336536" y="3249168"/>
                  </a:lnTo>
                  <a:lnTo>
                    <a:pt x="7325868" y="3258312"/>
                  </a:lnTo>
                  <a:close/>
                  <a:moveTo>
                    <a:pt x="7345680" y="18288"/>
                  </a:moveTo>
                  <a:lnTo>
                    <a:pt x="7336536" y="18288"/>
                  </a:lnTo>
                  <a:lnTo>
                    <a:pt x="7325868" y="9144"/>
                  </a:lnTo>
                  <a:lnTo>
                    <a:pt x="7345680" y="9144"/>
                  </a:lnTo>
                  <a:lnTo>
                    <a:pt x="7345680" y="18288"/>
                  </a:lnTo>
                  <a:close/>
                  <a:moveTo>
                    <a:pt x="18288" y="3258312"/>
                  </a:moveTo>
                  <a:lnTo>
                    <a:pt x="9144" y="3249168"/>
                  </a:lnTo>
                  <a:lnTo>
                    <a:pt x="18288" y="3249168"/>
                  </a:lnTo>
                  <a:lnTo>
                    <a:pt x="18288" y="3258312"/>
                  </a:lnTo>
                  <a:close/>
                  <a:moveTo>
                    <a:pt x="7325868" y="3258312"/>
                  </a:moveTo>
                  <a:lnTo>
                    <a:pt x="18288" y="3258312"/>
                  </a:lnTo>
                  <a:lnTo>
                    <a:pt x="18288" y="3249168"/>
                  </a:lnTo>
                  <a:lnTo>
                    <a:pt x="7325868" y="3249168"/>
                  </a:lnTo>
                  <a:lnTo>
                    <a:pt x="7325868" y="3258312"/>
                  </a:lnTo>
                  <a:close/>
                  <a:moveTo>
                    <a:pt x="7345680" y="3258312"/>
                  </a:moveTo>
                  <a:lnTo>
                    <a:pt x="7325868" y="3258312"/>
                  </a:lnTo>
                  <a:lnTo>
                    <a:pt x="7336536" y="3249168"/>
                  </a:lnTo>
                  <a:lnTo>
                    <a:pt x="7345680" y="3249168"/>
                  </a:lnTo>
                  <a:lnTo>
                    <a:pt x="7345680" y="3258312"/>
                  </a:lnTo>
                  <a:close/>
                </a:path>
              </a:pathLst>
            </a:custGeom>
            <a:solidFill>
              <a:srgbClr val="1A495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 sz="1632"/>
            </a:p>
          </p:txBody>
        </p:sp>
        <p:sp>
          <p:nvSpPr>
            <p:cNvPr id="262" name="CustomShape 4"/>
            <p:cNvSpPr/>
            <p:nvPr/>
          </p:nvSpPr>
          <p:spPr>
            <a:xfrm>
              <a:off x="3017520" y="4021920"/>
              <a:ext cx="2684520" cy="48240"/>
            </a:xfrm>
            <a:custGeom>
              <a:avLst/>
              <a:gdLst>
                <a:gd name="textAreaLeft" fmla="*/ 0 w 2684520"/>
                <a:gd name="textAreaRight" fmla="*/ 2684880 w 2684520"/>
                <a:gd name="textAreaTop" fmla="*/ 0 h 48240"/>
                <a:gd name="textAreaBottom" fmla="*/ 48600 h 48240"/>
              </a:gdLst>
              <a:ahLst/>
              <a:cxnLst/>
              <a:rect l="textAreaLeft" t="textAreaTop" r="textAreaRight" b="textAreaBottom"/>
              <a:pathLst>
                <a:path w="2685415" h="48895">
                  <a:moveTo>
                    <a:pt x="2667000" y="48768"/>
                  </a:moveTo>
                  <a:lnTo>
                    <a:pt x="19812" y="38100"/>
                  </a:lnTo>
                  <a:lnTo>
                    <a:pt x="0" y="18288"/>
                  </a:lnTo>
                  <a:lnTo>
                    <a:pt x="1595" y="10929"/>
                  </a:lnTo>
                  <a:lnTo>
                    <a:pt x="5905" y="5143"/>
                  </a:lnTo>
                  <a:lnTo>
                    <a:pt x="12215" y="1357"/>
                  </a:lnTo>
                  <a:lnTo>
                    <a:pt x="19812" y="0"/>
                  </a:lnTo>
                  <a:lnTo>
                    <a:pt x="2667000" y="10668"/>
                  </a:lnTo>
                  <a:lnTo>
                    <a:pt x="2674358" y="12263"/>
                  </a:lnTo>
                  <a:lnTo>
                    <a:pt x="2680144" y="16573"/>
                  </a:lnTo>
                  <a:lnTo>
                    <a:pt x="2683930" y="22883"/>
                  </a:lnTo>
                  <a:lnTo>
                    <a:pt x="2685288" y="30480"/>
                  </a:lnTo>
                  <a:lnTo>
                    <a:pt x="2683716" y="37838"/>
                  </a:lnTo>
                  <a:lnTo>
                    <a:pt x="2679573" y="43624"/>
                  </a:lnTo>
                  <a:lnTo>
                    <a:pt x="2673715" y="47410"/>
                  </a:lnTo>
                  <a:lnTo>
                    <a:pt x="2667000" y="48768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 sz="1632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1949798" y="963349"/>
            <a:ext cx="1237239" cy="459966"/>
          </a:xfrm>
          <a:custGeom>
            <a:avLst/>
            <a:gdLst>
              <a:gd name="textAreaLeft" fmla="*/ 0 w 1364400"/>
              <a:gd name="textAreaRight" fmla="*/ 1364760 w 1364400"/>
              <a:gd name="textAreaTop" fmla="*/ 0 h 507240"/>
              <a:gd name="textAreaBottom" fmla="*/ 507600 h 507240"/>
            </a:gdLst>
            <a:ahLst/>
            <a:cxnLst/>
            <a:rect l="textAreaLeft" t="textAreaTop" r="textAreaRight" b="textAreaBottom"/>
            <a:pathLst>
              <a:path w="1365250" h="508000">
                <a:moveTo>
                  <a:pt x="1118616" y="507492"/>
                </a:moveTo>
                <a:lnTo>
                  <a:pt x="1018032" y="507492"/>
                </a:lnTo>
                <a:lnTo>
                  <a:pt x="0" y="504444"/>
                </a:lnTo>
                <a:lnTo>
                  <a:pt x="0" y="0"/>
                </a:lnTo>
                <a:lnTo>
                  <a:pt x="1114044" y="3048"/>
                </a:lnTo>
                <a:lnTo>
                  <a:pt x="1118616" y="7620"/>
                </a:lnTo>
                <a:lnTo>
                  <a:pt x="1123188" y="7620"/>
                </a:lnTo>
                <a:lnTo>
                  <a:pt x="1123188" y="12191"/>
                </a:lnTo>
                <a:lnTo>
                  <a:pt x="1129284" y="12191"/>
                </a:lnTo>
                <a:lnTo>
                  <a:pt x="1357884" y="240792"/>
                </a:lnTo>
                <a:lnTo>
                  <a:pt x="1363027" y="247888"/>
                </a:lnTo>
                <a:lnTo>
                  <a:pt x="1364742" y="255270"/>
                </a:lnTo>
                <a:lnTo>
                  <a:pt x="1363027" y="262651"/>
                </a:lnTo>
                <a:lnTo>
                  <a:pt x="1357884" y="269748"/>
                </a:lnTo>
                <a:lnTo>
                  <a:pt x="1127760" y="499872"/>
                </a:lnTo>
                <a:lnTo>
                  <a:pt x="1124712" y="501396"/>
                </a:lnTo>
                <a:lnTo>
                  <a:pt x="1118616" y="507492"/>
                </a:lnTo>
                <a:close/>
              </a:path>
            </a:pathLst>
          </a:custGeom>
          <a:solidFill>
            <a:srgbClr val="E22D9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64" name="CustomShape 2"/>
          <p:cNvSpPr/>
          <p:nvPr/>
        </p:nvSpPr>
        <p:spPr>
          <a:xfrm>
            <a:off x="6251734" y="3475696"/>
            <a:ext cx="3131293" cy="7835"/>
          </a:xfrm>
          <a:custGeom>
            <a:avLst/>
            <a:gdLst>
              <a:gd name="textAreaLeft" fmla="*/ 0 w 3453120"/>
              <a:gd name="textAreaRight" fmla="*/ 3453480 w 345312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453765" h="9525">
                <a:moveTo>
                  <a:pt x="3453384" y="9144"/>
                </a:moveTo>
                <a:lnTo>
                  <a:pt x="0" y="9144"/>
                </a:lnTo>
                <a:lnTo>
                  <a:pt x="0" y="0"/>
                </a:lnTo>
                <a:lnTo>
                  <a:pt x="3453384" y="0"/>
                </a:lnTo>
                <a:lnTo>
                  <a:pt x="3453384" y="9144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65" name="CustomShape 3"/>
          <p:cNvSpPr/>
          <p:nvPr/>
        </p:nvSpPr>
        <p:spPr>
          <a:xfrm>
            <a:off x="6251734" y="3279500"/>
            <a:ext cx="3131293" cy="7835"/>
          </a:xfrm>
          <a:custGeom>
            <a:avLst/>
            <a:gdLst>
              <a:gd name="textAreaLeft" fmla="*/ 0 w 3453120"/>
              <a:gd name="textAreaRight" fmla="*/ 3453480 w 345312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453765" h="9525">
                <a:moveTo>
                  <a:pt x="3453384" y="9143"/>
                </a:moveTo>
                <a:lnTo>
                  <a:pt x="0" y="9143"/>
                </a:lnTo>
                <a:lnTo>
                  <a:pt x="0" y="0"/>
                </a:lnTo>
                <a:lnTo>
                  <a:pt x="3453384" y="0"/>
                </a:lnTo>
                <a:lnTo>
                  <a:pt x="3453384" y="9143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66" name="CustomShape 4"/>
          <p:cNvSpPr/>
          <p:nvPr/>
        </p:nvSpPr>
        <p:spPr>
          <a:xfrm>
            <a:off x="6251734" y="3083305"/>
            <a:ext cx="3131293" cy="7835"/>
          </a:xfrm>
          <a:custGeom>
            <a:avLst/>
            <a:gdLst>
              <a:gd name="textAreaLeft" fmla="*/ 0 w 3453120"/>
              <a:gd name="textAreaRight" fmla="*/ 3453480 w 345312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453765" h="9525">
                <a:moveTo>
                  <a:pt x="3453384" y="9143"/>
                </a:moveTo>
                <a:lnTo>
                  <a:pt x="0" y="9143"/>
                </a:lnTo>
                <a:lnTo>
                  <a:pt x="0" y="0"/>
                </a:lnTo>
                <a:lnTo>
                  <a:pt x="3453384" y="0"/>
                </a:lnTo>
                <a:lnTo>
                  <a:pt x="3453384" y="9143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67" name="CustomShape 5"/>
          <p:cNvSpPr/>
          <p:nvPr/>
        </p:nvSpPr>
        <p:spPr>
          <a:xfrm>
            <a:off x="6251734" y="2885477"/>
            <a:ext cx="3131293" cy="7835"/>
          </a:xfrm>
          <a:custGeom>
            <a:avLst/>
            <a:gdLst>
              <a:gd name="textAreaLeft" fmla="*/ 0 w 3453120"/>
              <a:gd name="textAreaRight" fmla="*/ 3453480 w 345312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453765" h="9525">
                <a:moveTo>
                  <a:pt x="3453384" y="9143"/>
                </a:moveTo>
                <a:lnTo>
                  <a:pt x="0" y="9143"/>
                </a:lnTo>
                <a:lnTo>
                  <a:pt x="0" y="0"/>
                </a:lnTo>
                <a:lnTo>
                  <a:pt x="3453384" y="0"/>
                </a:lnTo>
                <a:lnTo>
                  <a:pt x="3453384" y="9143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68" name="CustomShape 6"/>
          <p:cNvSpPr/>
          <p:nvPr/>
        </p:nvSpPr>
        <p:spPr>
          <a:xfrm>
            <a:off x="6251734" y="2689281"/>
            <a:ext cx="3131293" cy="7835"/>
          </a:xfrm>
          <a:custGeom>
            <a:avLst/>
            <a:gdLst>
              <a:gd name="textAreaLeft" fmla="*/ 0 w 3453120"/>
              <a:gd name="textAreaRight" fmla="*/ 3453480 w 345312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453765" h="9525">
                <a:moveTo>
                  <a:pt x="3453384" y="9143"/>
                </a:moveTo>
                <a:lnTo>
                  <a:pt x="0" y="9143"/>
                </a:lnTo>
                <a:lnTo>
                  <a:pt x="0" y="0"/>
                </a:lnTo>
                <a:lnTo>
                  <a:pt x="3453384" y="0"/>
                </a:lnTo>
                <a:lnTo>
                  <a:pt x="3453384" y="9143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69" name="CustomShape 7"/>
          <p:cNvSpPr/>
          <p:nvPr/>
        </p:nvSpPr>
        <p:spPr>
          <a:xfrm>
            <a:off x="6251734" y="2493086"/>
            <a:ext cx="3131293" cy="7835"/>
          </a:xfrm>
          <a:custGeom>
            <a:avLst/>
            <a:gdLst>
              <a:gd name="textAreaLeft" fmla="*/ 0 w 3453120"/>
              <a:gd name="textAreaRight" fmla="*/ 3453480 w 345312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453765" h="9525">
                <a:moveTo>
                  <a:pt x="3453384" y="9143"/>
                </a:moveTo>
                <a:lnTo>
                  <a:pt x="0" y="9143"/>
                </a:lnTo>
                <a:lnTo>
                  <a:pt x="0" y="0"/>
                </a:lnTo>
                <a:lnTo>
                  <a:pt x="3453384" y="0"/>
                </a:lnTo>
                <a:lnTo>
                  <a:pt x="3453384" y="9143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70" name="CustomShape 8"/>
          <p:cNvSpPr/>
          <p:nvPr/>
        </p:nvSpPr>
        <p:spPr>
          <a:xfrm>
            <a:off x="6251734" y="2296891"/>
            <a:ext cx="3131293" cy="7835"/>
          </a:xfrm>
          <a:custGeom>
            <a:avLst/>
            <a:gdLst>
              <a:gd name="textAreaLeft" fmla="*/ 0 w 3453120"/>
              <a:gd name="textAreaRight" fmla="*/ 3453480 w 345312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453765" h="9525">
                <a:moveTo>
                  <a:pt x="3453384" y="9143"/>
                </a:moveTo>
                <a:lnTo>
                  <a:pt x="0" y="9143"/>
                </a:lnTo>
                <a:lnTo>
                  <a:pt x="0" y="0"/>
                </a:lnTo>
                <a:lnTo>
                  <a:pt x="3453384" y="0"/>
                </a:lnTo>
                <a:lnTo>
                  <a:pt x="3453384" y="9143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71" name="CustomShape 9"/>
          <p:cNvSpPr/>
          <p:nvPr/>
        </p:nvSpPr>
        <p:spPr>
          <a:xfrm>
            <a:off x="6251734" y="2100695"/>
            <a:ext cx="3131293" cy="7835"/>
          </a:xfrm>
          <a:custGeom>
            <a:avLst/>
            <a:gdLst>
              <a:gd name="textAreaLeft" fmla="*/ 0 w 3453120"/>
              <a:gd name="textAreaRight" fmla="*/ 3453480 w 345312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453765" h="9525">
                <a:moveTo>
                  <a:pt x="3453384" y="9143"/>
                </a:moveTo>
                <a:lnTo>
                  <a:pt x="0" y="9143"/>
                </a:lnTo>
                <a:lnTo>
                  <a:pt x="0" y="0"/>
                </a:lnTo>
                <a:lnTo>
                  <a:pt x="3453384" y="0"/>
                </a:lnTo>
                <a:lnTo>
                  <a:pt x="3453384" y="9143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72" name="CustomShape 10"/>
          <p:cNvSpPr/>
          <p:nvPr/>
        </p:nvSpPr>
        <p:spPr>
          <a:xfrm>
            <a:off x="6247490" y="3671891"/>
            <a:ext cx="3139127" cy="36889"/>
          </a:xfrm>
          <a:custGeom>
            <a:avLst/>
            <a:gdLst>
              <a:gd name="textAreaLeft" fmla="*/ 0 w 3461760"/>
              <a:gd name="textAreaRight" fmla="*/ 3462120 w 3461760"/>
              <a:gd name="textAreaTop" fmla="*/ 0 h 40680"/>
              <a:gd name="textAreaBottom" fmla="*/ 41040 h 40680"/>
            </a:gdLst>
            <a:ahLst/>
            <a:cxnLst/>
            <a:rect l="textAreaLeft" t="textAreaTop" r="textAreaRight" b="textAreaBottom"/>
            <a:pathLst>
              <a:path w="3462654" h="41275">
                <a:moveTo>
                  <a:pt x="3462528" y="4572"/>
                </a:moveTo>
                <a:lnTo>
                  <a:pt x="3457943" y="4572"/>
                </a:lnTo>
                <a:lnTo>
                  <a:pt x="3457943" y="0"/>
                </a:lnTo>
                <a:lnTo>
                  <a:pt x="4559" y="0"/>
                </a:lnTo>
                <a:lnTo>
                  <a:pt x="4559" y="4572"/>
                </a:lnTo>
                <a:lnTo>
                  <a:pt x="0" y="4572"/>
                </a:lnTo>
                <a:lnTo>
                  <a:pt x="0" y="41148"/>
                </a:lnTo>
                <a:lnTo>
                  <a:pt x="9144" y="41148"/>
                </a:lnTo>
                <a:lnTo>
                  <a:pt x="9144" y="9144"/>
                </a:lnTo>
                <a:lnTo>
                  <a:pt x="1150620" y="9144"/>
                </a:lnTo>
                <a:lnTo>
                  <a:pt x="1150620" y="41148"/>
                </a:lnTo>
                <a:lnTo>
                  <a:pt x="1159764" y="41148"/>
                </a:lnTo>
                <a:lnTo>
                  <a:pt x="1159764" y="9144"/>
                </a:lnTo>
                <a:lnTo>
                  <a:pt x="2301240" y="9144"/>
                </a:lnTo>
                <a:lnTo>
                  <a:pt x="2301240" y="41148"/>
                </a:lnTo>
                <a:lnTo>
                  <a:pt x="2310384" y="41148"/>
                </a:lnTo>
                <a:lnTo>
                  <a:pt x="2310384" y="9144"/>
                </a:lnTo>
                <a:lnTo>
                  <a:pt x="3453384" y="9144"/>
                </a:lnTo>
                <a:lnTo>
                  <a:pt x="3453384" y="41148"/>
                </a:lnTo>
                <a:lnTo>
                  <a:pt x="3462528" y="41148"/>
                </a:lnTo>
                <a:lnTo>
                  <a:pt x="3462528" y="4572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73" name="CustomShape 11"/>
          <p:cNvSpPr/>
          <p:nvPr/>
        </p:nvSpPr>
        <p:spPr>
          <a:xfrm>
            <a:off x="6759035" y="2189162"/>
            <a:ext cx="2115385" cy="922870"/>
          </a:xfrm>
          <a:custGeom>
            <a:avLst/>
            <a:gdLst>
              <a:gd name="textAreaLeft" fmla="*/ 0 w 2332800"/>
              <a:gd name="textAreaRight" fmla="*/ 2333160 w 2332800"/>
              <a:gd name="textAreaTop" fmla="*/ 0 h 1017720"/>
              <a:gd name="textAreaBottom" fmla="*/ 1018080 h 1017720"/>
            </a:gdLst>
            <a:ahLst/>
            <a:cxnLst/>
            <a:rect l="textAreaLeft" t="textAreaTop" r="textAreaRight" b="textAreaBottom"/>
            <a:pathLst>
              <a:path w="2333625" h="1018539">
                <a:moveTo>
                  <a:pt x="15240" y="1018032"/>
                </a:moveTo>
                <a:lnTo>
                  <a:pt x="6096" y="1014984"/>
                </a:lnTo>
                <a:lnTo>
                  <a:pt x="0" y="1002791"/>
                </a:lnTo>
                <a:lnTo>
                  <a:pt x="1524" y="993647"/>
                </a:lnTo>
                <a:lnTo>
                  <a:pt x="9144" y="990600"/>
                </a:lnTo>
                <a:lnTo>
                  <a:pt x="1161287" y="400812"/>
                </a:lnTo>
                <a:lnTo>
                  <a:pt x="2313431" y="1524"/>
                </a:lnTo>
                <a:lnTo>
                  <a:pt x="2321052" y="0"/>
                </a:lnTo>
                <a:lnTo>
                  <a:pt x="2328672" y="3047"/>
                </a:lnTo>
                <a:lnTo>
                  <a:pt x="2330195" y="10668"/>
                </a:lnTo>
                <a:lnTo>
                  <a:pt x="2333244" y="18287"/>
                </a:lnTo>
                <a:lnTo>
                  <a:pt x="2330195" y="25908"/>
                </a:lnTo>
                <a:lnTo>
                  <a:pt x="2322576" y="27431"/>
                </a:lnTo>
                <a:lnTo>
                  <a:pt x="1173479" y="425195"/>
                </a:lnTo>
                <a:lnTo>
                  <a:pt x="15240" y="1018032"/>
                </a:lnTo>
                <a:close/>
              </a:path>
            </a:pathLst>
          </a:custGeom>
          <a:solidFill>
            <a:srgbClr val="E22D9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74" name="CustomShape 12"/>
          <p:cNvSpPr/>
          <p:nvPr/>
        </p:nvSpPr>
        <p:spPr>
          <a:xfrm>
            <a:off x="5886438" y="1952162"/>
            <a:ext cx="282051" cy="1829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2918" rIns="0" bIns="0" anchor="t">
            <a:spAutoFit/>
          </a:bodyPr>
          <a:lstStyle/>
          <a:p>
            <a:pPr marL="11426">
              <a:spcBef>
                <a:spcPts val="653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8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0,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>
              <a:latin typeface="Arial"/>
            </a:endParaRPr>
          </a:p>
          <a:p>
            <a:pPr marL="11426">
              <a:spcBef>
                <a:spcPts val="566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7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0,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>
              <a:latin typeface="Arial"/>
            </a:endParaRPr>
          </a:p>
          <a:p>
            <a:pPr marL="11426">
              <a:spcBef>
                <a:spcPts val="566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6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0,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>
              <a:latin typeface="Arial"/>
            </a:endParaRPr>
          </a:p>
          <a:p>
            <a:pPr marL="11426">
              <a:spcBef>
                <a:spcPts val="566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5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0,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>
              <a:latin typeface="Arial"/>
            </a:endParaRPr>
          </a:p>
          <a:p>
            <a:pPr marL="11426">
              <a:spcBef>
                <a:spcPts val="566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4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0,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>
              <a:latin typeface="Arial"/>
            </a:endParaRPr>
          </a:p>
          <a:p>
            <a:pPr marL="11426">
              <a:spcBef>
                <a:spcPts val="563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3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0,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>
              <a:latin typeface="Arial"/>
            </a:endParaRPr>
          </a:p>
          <a:p>
            <a:pPr marL="11426">
              <a:spcBef>
                <a:spcPts val="566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2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0,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>
              <a:latin typeface="Arial"/>
            </a:endParaRPr>
          </a:p>
          <a:p>
            <a:pPr marL="11426">
              <a:spcBef>
                <a:spcPts val="566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1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0,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>
              <a:latin typeface="Arial"/>
            </a:endParaRPr>
          </a:p>
          <a:p>
            <a:pPr marL="67901">
              <a:spcBef>
                <a:spcPts val="576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83">
                <a:solidFill>
                  <a:srgbClr val="595959"/>
                </a:solidFill>
                <a:latin typeface="Verdana"/>
                <a:ea typeface="DejaVu Sans"/>
              </a:rPr>
              <a:t>,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>
              <a:latin typeface="Arial"/>
            </a:endParaRPr>
          </a:p>
        </p:txBody>
      </p:sp>
      <p:sp>
        <p:nvSpPr>
          <p:cNvPr id="275" name="CustomShape 13"/>
          <p:cNvSpPr/>
          <p:nvPr/>
        </p:nvSpPr>
        <p:spPr>
          <a:xfrm>
            <a:off x="6646410" y="3728040"/>
            <a:ext cx="2340635" cy="1370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426" rIns="0" bIns="0" anchor="t">
            <a:spAutoFit/>
          </a:bodyPr>
          <a:lstStyle/>
          <a:p>
            <a:pPr marL="11426">
              <a:spcBef>
                <a:spcPts val="90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2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1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8</a:t>
            </a:r>
            <a:r>
              <a:rPr lang="it-IT" sz="816" spc="-1">
                <a:solidFill>
                  <a:srgbClr val="595959"/>
                </a:solidFill>
                <a:latin typeface="Verdana"/>
                <a:ea typeface="DejaVu Sans"/>
              </a:rPr>
              <a:t>	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2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1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9</a:t>
            </a:r>
            <a:r>
              <a:rPr lang="it-IT" sz="816" spc="-1">
                <a:solidFill>
                  <a:srgbClr val="595959"/>
                </a:solidFill>
                <a:latin typeface="Verdana"/>
                <a:ea typeface="DejaVu Sans"/>
              </a:rPr>
              <a:t>	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2</a:t>
            </a:r>
            <a:r>
              <a:rPr lang="it-IT" sz="816" spc="-83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2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>
              <a:latin typeface="Arial"/>
            </a:endParaRPr>
          </a:p>
        </p:txBody>
      </p:sp>
      <p:sp>
        <p:nvSpPr>
          <p:cNvPr id="276" name="CustomShape 14"/>
          <p:cNvSpPr/>
          <p:nvPr/>
        </p:nvSpPr>
        <p:spPr>
          <a:xfrm>
            <a:off x="7221286" y="1832028"/>
            <a:ext cx="1810809" cy="2076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079" rIns="0" bIns="0" anchor="t">
            <a:spAutoFit/>
          </a:bodyPr>
          <a:lstStyle/>
          <a:p>
            <a:pPr marL="11426">
              <a:spcBef>
                <a:spcPts val="95"/>
              </a:spcBef>
            </a:pPr>
            <a:r>
              <a:rPr lang="it-IT" sz="1270" spc="78">
                <a:solidFill>
                  <a:srgbClr val="595959"/>
                </a:solidFill>
                <a:latin typeface="Verdana"/>
                <a:ea typeface="DejaVu Sans"/>
              </a:rPr>
              <a:t>Ad</a:t>
            </a:r>
            <a:r>
              <a:rPr lang="it-IT" sz="1270" spc="63">
                <a:solidFill>
                  <a:srgbClr val="595959"/>
                </a:solidFill>
                <a:latin typeface="Verdana"/>
                <a:ea typeface="DejaVu Sans"/>
              </a:rPr>
              <a:t>e</a:t>
            </a:r>
            <a:r>
              <a:rPr lang="it-IT" sz="1270" spc="-183">
                <a:solidFill>
                  <a:srgbClr val="595959"/>
                </a:solidFill>
                <a:latin typeface="Verdana"/>
                <a:ea typeface="DejaVu Sans"/>
              </a:rPr>
              <a:t>r</a:t>
            </a:r>
            <a:r>
              <a:rPr lang="it-IT" sz="1270" spc="63">
                <a:solidFill>
                  <a:srgbClr val="595959"/>
                </a:solidFill>
                <a:latin typeface="Verdana"/>
                <a:ea typeface="DejaVu Sans"/>
              </a:rPr>
              <a:t>e</a:t>
            </a:r>
            <a:r>
              <a:rPr lang="it-IT" sz="1270" spc="-29">
                <a:solidFill>
                  <a:srgbClr val="595959"/>
                </a:solidFill>
                <a:latin typeface="Verdana"/>
                <a:ea typeface="DejaVu Sans"/>
              </a:rPr>
              <a:t>n</a:t>
            </a:r>
            <a:r>
              <a:rPr lang="it-IT" sz="1270" spc="-124">
                <a:solidFill>
                  <a:srgbClr val="595959"/>
                </a:solidFill>
                <a:latin typeface="Verdana"/>
                <a:ea typeface="DejaVu Sans"/>
              </a:rPr>
              <a:t>z</a:t>
            </a:r>
            <a:r>
              <a:rPr lang="it-IT" sz="1270" spc="99">
                <a:solidFill>
                  <a:srgbClr val="595959"/>
                </a:solidFill>
                <a:latin typeface="Verdana"/>
                <a:ea typeface="DejaVu Sans"/>
              </a:rPr>
              <a:t>a</a:t>
            </a:r>
            <a:r>
              <a:rPr lang="it-IT" sz="1270" spc="-124">
                <a:solidFill>
                  <a:srgbClr val="595959"/>
                </a:solidFill>
                <a:latin typeface="Verdana"/>
                <a:ea typeface="DejaVu Sans"/>
              </a:rPr>
              <a:t> </a:t>
            </a:r>
            <a:r>
              <a:rPr lang="it-IT" sz="1270" spc="96">
                <a:solidFill>
                  <a:srgbClr val="595959"/>
                </a:solidFill>
                <a:latin typeface="Verdana"/>
                <a:ea typeface="DejaVu Sans"/>
              </a:rPr>
              <a:t>a</a:t>
            </a:r>
            <a:r>
              <a:rPr lang="it-IT" sz="1270" spc="-73">
                <a:solidFill>
                  <a:srgbClr val="595959"/>
                </a:solidFill>
                <a:latin typeface="Verdana"/>
                <a:ea typeface="DejaVu Sans"/>
              </a:rPr>
              <a:t>l</a:t>
            </a:r>
            <a:r>
              <a:rPr lang="it-IT" sz="1270" spc="-101">
                <a:solidFill>
                  <a:srgbClr val="595959"/>
                </a:solidFill>
                <a:latin typeface="Verdana"/>
                <a:ea typeface="DejaVu Sans"/>
              </a:rPr>
              <a:t>l</a:t>
            </a:r>
            <a:r>
              <a:rPr lang="it-IT" sz="1270" spc="99">
                <a:solidFill>
                  <a:srgbClr val="595959"/>
                </a:solidFill>
                <a:latin typeface="Verdana"/>
                <a:ea typeface="DejaVu Sans"/>
              </a:rPr>
              <a:t>a</a:t>
            </a:r>
            <a:r>
              <a:rPr lang="it-IT" sz="1270" spc="-137">
                <a:solidFill>
                  <a:srgbClr val="595959"/>
                </a:solidFill>
                <a:latin typeface="Verdana"/>
                <a:ea typeface="DejaVu Sans"/>
              </a:rPr>
              <a:t> </a:t>
            </a:r>
            <a:r>
              <a:rPr lang="it-IT" sz="1270" spc="83">
                <a:solidFill>
                  <a:srgbClr val="595959"/>
                </a:solidFill>
                <a:latin typeface="Verdana"/>
                <a:ea typeface="DejaVu Sans"/>
              </a:rPr>
              <a:t>p</a:t>
            </a:r>
            <a:r>
              <a:rPr lang="it-IT" sz="1270" spc="-168">
                <a:solidFill>
                  <a:srgbClr val="595959"/>
                </a:solidFill>
                <a:latin typeface="Verdana"/>
                <a:ea typeface="DejaVu Sans"/>
              </a:rPr>
              <a:t>r</a:t>
            </a:r>
            <a:r>
              <a:rPr lang="it-IT" sz="1270" spc="44">
                <a:solidFill>
                  <a:srgbClr val="595959"/>
                </a:solidFill>
                <a:latin typeface="Verdana"/>
                <a:ea typeface="DejaVu Sans"/>
              </a:rPr>
              <a:t>o</a:t>
            </a:r>
            <a:r>
              <a:rPr lang="it-IT" sz="1270" spc="-47">
                <a:solidFill>
                  <a:srgbClr val="595959"/>
                </a:solidFill>
                <a:latin typeface="Verdana"/>
                <a:ea typeface="DejaVu Sans"/>
              </a:rPr>
              <a:t>f</a:t>
            </a:r>
            <a:r>
              <a:rPr lang="it-IT" sz="1270" spc="-88">
                <a:solidFill>
                  <a:srgbClr val="595959"/>
                </a:solidFill>
                <a:latin typeface="Verdana"/>
                <a:ea typeface="DejaVu Sans"/>
              </a:rPr>
              <a:t>il</a:t>
            </a:r>
            <a:r>
              <a:rPr lang="it-IT" sz="1270" spc="83">
                <a:solidFill>
                  <a:srgbClr val="595959"/>
                </a:solidFill>
                <a:latin typeface="Verdana"/>
                <a:ea typeface="DejaVu Sans"/>
              </a:rPr>
              <a:t>a</a:t>
            </a:r>
            <a:r>
              <a:rPr lang="it-IT" sz="1270" spc="-168">
                <a:solidFill>
                  <a:srgbClr val="595959"/>
                </a:solidFill>
                <a:latin typeface="Verdana"/>
                <a:ea typeface="DejaVu Sans"/>
              </a:rPr>
              <a:t>s</a:t>
            </a:r>
            <a:r>
              <a:rPr lang="it-IT" sz="1270" spc="-183">
                <a:solidFill>
                  <a:srgbClr val="595959"/>
                </a:solidFill>
                <a:latin typeface="Verdana"/>
                <a:ea typeface="DejaVu Sans"/>
              </a:rPr>
              <a:t>s</a:t>
            </a:r>
            <a:r>
              <a:rPr lang="it-IT" sz="1270" spc="-96">
                <a:solidFill>
                  <a:srgbClr val="595959"/>
                </a:solidFill>
                <a:latin typeface="Verdana"/>
                <a:ea typeface="DejaVu Sans"/>
              </a:rPr>
              <a:t>i</a:t>
            </a:r>
            <a:endParaRPr lang="it-IT" sz="1270" spc="-1">
              <a:latin typeface="Arial"/>
            </a:endParaRPr>
          </a:p>
        </p:txBody>
      </p:sp>
      <p:graphicFrame>
        <p:nvGraphicFramePr>
          <p:cNvPr id="277" name="Table 15"/>
          <p:cNvGraphicFramePr/>
          <p:nvPr/>
        </p:nvGraphicFramePr>
        <p:xfrm>
          <a:off x="2568091" y="1842801"/>
          <a:ext cx="3060127" cy="2417320"/>
        </p:xfrm>
        <a:graphic>
          <a:graphicData uri="http://schemas.openxmlformats.org/drawingml/2006/table">
            <a:tbl>
              <a:tblPr/>
              <a:tblGrid>
                <a:gridCol w="868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114">
                <a:tc>
                  <a:txBody>
                    <a:bodyPr/>
                    <a:lstStyle/>
                    <a:p>
                      <a:pPr marL="11520" algn="ctr">
                        <a:lnSpc>
                          <a:spcPts val="1179"/>
                        </a:lnSpc>
                        <a:spcBef>
                          <a:spcPts val="74"/>
                        </a:spcBef>
                      </a:pPr>
                      <a:r>
                        <a:rPr lang="it-IT" sz="900" b="1" strike="noStrike" spc="1">
                          <a:solidFill>
                            <a:srgbClr val="000000"/>
                          </a:solidFill>
                          <a:latin typeface="Calibri"/>
                        </a:rPr>
                        <a:t>N°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320">
                        <a:lnSpc>
                          <a:spcPts val="1179"/>
                        </a:lnSpc>
                        <a:spcBef>
                          <a:spcPts val="74"/>
                        </a:spcBef>
                      </a:pPr>
                      <a:r>
                        <a:rPr lang="it-IT" sz="900" b="0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114">
                <a:tc>
                  <a:txBody>
                    <a:bodyPr/>
                    <a:lstStyle/>
                    <a:p>
                      <a:pPr algn="ctr">
                        <a:lnSpc>
                          <a:spcPts val="1179"/>
                        </a:lnSpc>
                        <a:spcBef>
                          <a:spcPts val="85"/>
                        </a:spcBef>
                      </a:pPr>
                      <a:r>
                        <a:rPr lang="it-IT" sz="900" b="1" strike="noStrike" spc="-32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it-IT" sz="900" b="1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t</a:t>
                      </a:r>
                      <a:r>
                        <a:rPr lang="it-IT" sz="9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à</a:t>
                      </a:r>
                      <a:r>
                        <a:rPr lang="it-IT" sz="900" b="1" strike="noStrike" spc="-6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1" strike="noStrike" spc="21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it-IT" sz="900" b="1" strike="noStrike" spc="-15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it-IT" sz="900" b="1" strike="noStrike" spc="21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it-IT" sz="900" b="1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d</a:t>
                      </a:r>
                      <a:r>
                        <a:rPr lang="it-IT" sz="900" b="1" strike="noStrike" spc="15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  <a:r>
                        <a:rPr lang="it-IT" sz="900" b="1" strike="noStrike" spc="-26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r>
                        <a:rPr lang="it-IT" sz="900" b="1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  <a:r>
                        <a:rPr lang="it-IT" sz="900" b="1" strike="noStrike" spc="-26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r>
                        <a:rPr lang="it-IT" sz="9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320">
                        <a:lnSpc>
                          <a:spcPts val="1179"/>
                        </a:lnSpc>
                        <a:spcBef>
                          <a:spcPts val="85"/>
                        </a:spcBef>
                      </a:pPr>
                      <a:r>
                        <a:rPr lang="it-IT" sz="900" b="0" strike="noStrike" spc="-41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r>
                        <a:rPr lang="it-IT" sz="900" b="0" strike="noStrike" spc="-52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it-IT" sz="900" b="0" strike="noStrike" spc="9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r>
                        <a:rPr lang="it-IT" sz="900" b="0" strike="noStrike" spc="-4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900" b="0" strike="noStrike" spc="-72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26">
                          <a:solidFill>
                            <a:srgbClr val="000000"/>
                          </a:solidFill>
                          <a:latin typeface="Calibri"/>
                        </a:rPr>
                        <a:t>[</a:t>
                      </a:r>
                      <a:r>
                        <a:rPr lang="it-IT" sz="900" b="0" strike="noStrike" spc="-52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r>
                        <a:rPr lang="it-IT" sz="900" b="0" strike="noStrike" spc="-4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it-IT" sz="900" b="0" strike="noStrike" spc="9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r>
                        <a:rPr lang="it-IT" sz="900" b="0" strike="noStrike" spc="-52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r>
                        <a:rPr lang="it-IT" sz="900" b="0" strike="noStrike" spc="-4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  <a:r>
                        <a:rPr lang="it-IT" sz="900" b="0" strike="noStrike" spc="-15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-41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  <a:r>
                        <a:rPr lang="it-IT" sz="900" b="0" strike="noStrike" spc="1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r>
                        <a:rPr lang="it-IT" sz="900" b="0" strike="noStrike" spc="-41">
                          <a:solidFill>
                            <a:srgbClr val="000000"/>
                          </a:solidFill>
                          <a:latin typeface="Calibri"/>
                        </a:rPr>
                        <a:t>00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]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114">
                <a:tc rowSpan="2">
                  <a:txBody>
                    <a:bodyPr/>
                    <a:lstStyle/>
                    <a:p>
                      <a:pPr marL="10800" algn="ctr">
                        <a:lnSpc>
                          <a:spcPct val="100000"/>
                        </a:lnSpc>
                        <a:spcBef>
                          <a:spcPts val="689"/>
                        </a:spcBef>
                      </a:pPr>
                      <a:r>
                        <a:rPr lang="it-IT" sz="900" b="1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Sesso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320">
                        <a:lnSpc>
                          <a:spcPts val="1179"/>
                        </a:lnSpc>
                        <a:spcBef>
                          <a:spcPts val="74"/>
                        </a:spcBef>
                      </a:pPr>
                      <a:r>
                        <a:rPr lang="it-IT" sz="900" b="0" strike="noStrike" spc="-60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it-IT" sz="900" b="0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r>
                        <a:rPr lang="it-IT" sz="900" b="0" strike="noStrike" spc="1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  <a:r>
                        <a:rPr lang="it-IT" sz="900" b="0" strike="noStrike" spc="-26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h</a:t>
                      </a:r>
                      <a:r>
                        <a:rPr lang="it-IT" sz="900" b="0" strike="noStrike" spc="35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  <a:r>
                        <a:rPr lang="it-IT" sz="900" b="0" strike="noStrike" spc="26">
                          <a:solidFill>
                            <a:srgbClr val="000000"/>
                          </a:solidFill>
                          <a:latin typeface="Calibri"/>
                        </a:rPr>
                        <a:t>l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it-IT" sz="900" b="0" strike="noStrike" spc="15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-52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it-IT" sz="900" b="0" strike="noStrike" spc="-6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21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it-IT" sz="900" b="0" strike="noStrike" spc="-41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r>
                        <a:rPr lang="it-IT" sz="900" b="0" strike="noStrike" spc="-52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r>
                        <a:rPr lang="it-IT" sz="900" b="0" strike="noStrike" spc="15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  <a:r>
                        <a:rPr lang="it-IT" sz="900" b="0" strike="noStrike" spc="-4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it-IT" sz="900" b="0" strike="noStrike" spc="9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11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2320">
                        <a:lnSpc>
                          <a:spcPts val="1171"/>
                        </a:lnSpc>
                        <a:spcBef>
                          <a:spcPts val="85"/>
                        </a:spcBef>
                      </a:pP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  <a:r>
                        <a:rPr lang="it-IT" sz="900" b="0" strike="noStrike" spc="26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mm</a:t>
                      </a:r>
                      <a:r>
                        <a:rPr lang="it-IT" sz="900" b="0" strike="noStrike" spc="35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  <a:r>
                        <a:rPr lang="it-IT" sz="900" b="0" strike="noStrike" spc="35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  <a:r>
                        <a:rPr lang="it-IT" sz="900" b="0" strike="noStrike" spc="26">
                          <a:solidFill>
                            <a:srgbClr val="000000"/>
                          </a:solidFill>
                          <a:latin typeface="Calibri"/>
                        </a:rPr>
                        <a:t>l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-4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900" b="0" strike="noStrike" spc="-6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21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it-IT" sz="900" b="0" strike="noStrike" spc="-4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it-IT" sz="900" b="0" strike="noStrike" spc="-52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it-IT" sz="900" b="0" strike="noStrike" spc="15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  <a:r>
                        <a:rPr lang="it-IT" sz="900" b="0" strike="noStrike" spc="-41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r>
                        <a:rPr lang="it-IT" sz="900" b="0" strike="noStrike" spc="9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114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4"/>
                        </a:spcBef>
                      </a:pPr>
                      <a:endParaRPr lang="it-IT" sz="1600" b="0" strike="noStrike" spc="-1">
                        <a:latin typeface="Arial"/>
                      </a:endParaRPr>
                    </a:p>
                    <a:p>
                      <a:pPr marL="151920" indent="16560">
                        <a:lnSpc>
                          <a:spcPct val="113000"/>
                        </a:lnSpc>
                        <a:spcBef>
                          <a:spcPts val="6"/>
                        </a:spcBef>
                        <a:tabLst>
                          <a:tab pos="0" algn="l"/>
                        </a:tabLst>
                      </a:pPr>
                      <a:r>
                        <a:rPr lang="it-IT" sz="900" b="1" strike="noStrike" spc="1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  <a:r>
                        <a:rPr lang="it-IT" sz="900" b="1" strike="noStrike" spc="-32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  <a:r>
                        <a:rPr lang="it-IT" sz="900" b="1" strike="noStrike" spc="21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it-IT" sz="9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  <a:r>
                        <a:rPr lang="it-IT" sz="900" b="1" strike="noStrike" spc="29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it-IT" sz="900" b="1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  <a:r>
                        <a:rPr lang="it-IT" sz="9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za</a:t>
                      </a:r>
                      <a:r>
                        <a:rPr lang="it-IT" sz="900" b="1" strike="noStrike" spc="-52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1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d</a:t>
                      </a:r>
                      <a:r>
                        <a:rPr lang="it-IT" sz="9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i  </a:t>
                      </a:r>
                      <a:r>
                        <a:rPr lang="it-IT" sz="900" b="1" strike="noStrike" spc="-21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  <a:r>
                        <a:rPr lang="it-IT" sz="900" b="1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o</a:t>
                      </a:r>
                      <a:r>
                        <a:rPr lang="it-IT" sz="900" b="1" strike="noStrike" spc="-15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it-IT" sz="9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</a:t>
                      </a:r>
                      <a:r>
                        <a:rPr lang="it-IT" sz="900" b="1" strike="noStrike" spc="-32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  <a:r>
                        <a:rPr lang="it-IT" sz="900" b="1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  <a:r>
                        <a:rPr lang="it-IT" sz="900" b="1" strike="noStrike" spc="15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  <a:r>
                        <a:rPr lang="it-IT" sz="900" b="1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d</a:t>
                      </a:r>
                      <a:r>
                        <a:rPr lang="it-IT" sz="900" b="1" strike="noStrike" spc="15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  <a:r>
                        <a:rPr lang="it-IT" sz="900" b="1" strike="noStrike" spc="-21">
                          <a:solidFill>
                            <a:srgbClr val="000000"/>
                          </a:solidFill>
                          <a:latin typeface="Calibri"/>
                        </a:rPr>
                        <a:t>t</a:t>
                      </a:r>
                      <a:r>
                        <a:rPr lang="it-IT" sz="9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à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320">
                        <a:lnSpc>
                          <a:spcPts val="1179"/>
                        </a:lnSpc>
                        <a:spcBef>
                          <a:spcPts val="85"/>
                        </a:spcBef>
                      </a:pP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Coagulopatie</a:t>
                      </a:r>
                      <a:r>
                        <a:rPr lang="it-IT" sz="900" b="0" strike="noStrike" spc="-21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9,5%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11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2320">
                        <a:lnSpc>
                          <a:spcPts val="1171"/>
                        </a:lnSpc>
                        <a:spcBef>
                          <a:spcPts val="91"/>
                        </a:spcBef>
                      </a:pP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Cardiopatie</a:t>
                      </a:r>
                      <a:r>
                        <a:rPr lang="it-IT" sz="900" b="0" strike="noStrike" spc="-26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-15">
                          <a:solidFill>
                            <a:srgbClr val="000000"/>
                          </a:solidFill>
                          <a:latin typeface="Calibri"/>
                        </a:rPr>
                        <a:t>22,2%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11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2320">
                        <a:lnSpc>
                          <a:spcPts val="1179"/>
                        </a:lnSpc>
                        <a:spcBef>
                          <a:spcPts val="85"/>
                        </a:spcBef>
                      </a:pP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Cardiopatie</a:t>
                      </a:r>
                      <a:r>
                        <a:rPr lang="it-IT" sz="900" b="0" strike="noStrike" spc="-7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1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it-IT" sz="900" b="0" strike="noStrike" spc="-7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coagulopatie</a:t>
                      </a:r>
                      <a:r>
                        <a:rPr lang="it-IT" sz="9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-15">
                          <a:solidFill>
                            <a:srgbClr val="000000"/>
                          </a:solidFill>
                          <a:latin typeface="Calibri"/>
                        </a:rPr>
                        <a:t>20,6%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11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2320">
                        <a:lnSpc>
                          <a:spcPts val="1179"/>
                        </a:lnSpc>
                        <a:spcBef>
                          <a:spcPts val="74"/>
                        </a:spcBef>
                      </a:pP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Diabete</a:t>
                      </a:r>
                      <a:r>
                        <a:rPr lang="it-IT" sz="900" b="0" strike="noStrike" spc="-7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-15">
                          <a:solidFill>
                            <a:srgbClr val="000000"/>
                          </a:solidFill>
                          <a:latin typeface="Calibri"/>
                        </a:rPr>
                        <a:t>1,6%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11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2320">
                        <a:lnSpc>
                          <a:spcPts val="1176"/>
                        </a:lnSpc>
                        <a:spcBef>
                          <a:spcPts val="85"/>
                        </a:spcBef>
                      </a:pP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Diabete </a:t>
                      </a:r>
                      <a:r>
                        <a:rPr lang="it-IT" sz="900" b="0" strike="noStrike" spc="1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1">
                          <a:solidFill>
                            <a:srgbClr val="000000"/>
                          </a:solidFill>
                          <a:latin typeface="Calibri"/>
                        </a:rPr>
                        <a:t>cardiopatie </a:t>
                      </a:r>
                      <a:r>
                        <a:rPr lang="it-IT" sz="900" b="0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4,8%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931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2320">
                        <a:lnSpc>
                          <a:spcPts val="1179"/>
                        </a:lnSpc>
                        <a:spcBef>
                          <a:spcPts val="74"/>
                        </a:spcBef>
                      </a:pP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Diabete</a:t>
                      </a:r>
                      <a:r>
                        <a:rPr lang="it-IT" sz="900" b="0" strike="noStrike" spc="9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1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1">
                          <a:solidFill>
                            <a:srgbClr val="000000"/>
                          </a:solidFill>
                          <a:latin typeface="Calibri"/>
                        </a:rPr>
                        <a:t>cardiopatie</a:t>
                      </a: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1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it-IT" sz="900" b="0" strike="noStrike" spc="15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7">
                          <a:solidFill>
                            <a:srgbClr val="000000"/>
                          </a:solidFill>
                          <a:latin typeface="Calibri"/>
                        </a:rPr>
                        <a:t>coagulopatie</a:t>
                      </a:r>
                      <a:r>
                        <a:rPr lang="it-IT" sz="900" b="0" strike="noStrike" spc="1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900" b="0" strike="noStrike" spc="-15">
                          <a:solidFill>
                            <a:srgbClr val="000000"/>
                          </a:solidFill>
                          <a:latin typeface="Calibri"/>
                        </a:rPr>
                        <a:t>14,3%</a:t>
                      </a:r>
                      <a:endParaRPr lang="it-IT" sz="900" b="0" strike="noStrike" spc="-1">
                        <a:latin typeface="Arial"/>
                      </a:endParaRPr>
                    </a:p>
                  </a:txBody>
                  <a:tcPr marL="82918" marR="82918" marT="41459" marB="41459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78" name="CustomShape 16"/>
          <p:cNvSpPr/>
          <p:nvPr/>
        </p:nvSpPr>
        <p:spPr>
          <a:xfrm>
            <a:off x="3408695" y="6006297"/>
            <a:ext cx="3244570" cy="7835"/>
          </a:xfrm>
          <a:custGeom>
            <a:avLst/>
            <a:gdLst>
              <a:gd name="textAreaLeft" fmla="*/ 0 w 3578040"/>
              <a:gd name="textAreaRight" fmla="*/ 3578400 w 357804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578860" h="9525">
                <a:moveTo>
                  <a:pt x="3578352" y="9144"/>
                </a:moveTo>
                <a:lnTo>
                  <a:pt x="0" y="9144"/>
                </a:lnTo>
                <a:lnTo>
                  <a:pt x="0" y="0"/>
                </a:lnTo>
                <a:lnTo>
                  <a:pt x="3578352" y="0"/>
                </a:lnTo>
                <a:lnTo>
                  <a:pt x="3578352" y="9144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79" name="CustomShape 17"/>
          <p:cNvSpPr/>
          <p:nvPr/>
        </p:nvSpPr>
        <p:spPr>
          <a:xfrm>
            <a:off x="3408695" y="5775498"/>
            <a:ext cx="3244570" cy="7835"/>
          </a:xfrm>
          <a:custGeom>
            <a:avLst/>
            <a:gdLst>
              <a:gd name="textAreaLeft" fmla="*/ 0 w 3578040"/>
              <a:gd name="textAreaRight" fmla="*/ 3578400 w 357804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578860" h="9525">
                <a:moveTo>
                  <a:pt x="3578352" y="9143"/>
                </a:moveTo>
                <a:lnTo>
                  <a:pt x="0" y="9143"/>
                </a:lnTo>
                <a:lnTo>
                  <a:pt x="0" y="0"/>
                </a:lnTo>
                <a:lnTo>
                  <a:pt x="3578352" y="0"/>
                </a:lnTo>
                <a:lnTo>
                  <a:pt x="3578352" y="9143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80" name="CustomShape 18"/>
          <p:cNvSpPr/>
          <p:nvPr/>
        </p:nvSpPr>
        <p:spPr>
          <a:xfrm>
            <a:off x="3408695" y="4852302"/>
            <a:ext cx="3244570" cy="7835"/>
          </a:xfrm>
          <a:custGeom>
            <a:avLst/>
            <a:gdLst>
              <a:gd name="textAreaLeft" fmla="*/ 0 w 3578040"/>
              <a:gd name="textAreaRight" fmla="*/ 3578400 w 357804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578860" h="9525">
                <a:moveTo>
                  <a:pt x="3578352" y="9144"/>
                </a:moveTo>
                <a:lnTo>
                  <a:pt x="0" y="9144"/>
                </a:lnTo>
                <a:lnTo>
                  <a:pt x="0" y="0"/>
                </a:lnTo>
                <a:lnTo>
                  <a:pt x="3578352" y="0"/>
                </a:lnTo>
                <a:lnTo>
                  <a:pt x="3578352" y="9144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sp>
        <p:nvSpPr>
          <p:cNvPr id="281" name="CustomShape 19"/>
          <p:cNvSpPr/>
          <p:nvPr/>
        </p:nvSpPr>
        <p:spPr>
          <a:xfrm>
            <a:off x="3408695" y="6236770"/>
            <a:ext cx="3244570" cy="7835"/>
          </a:xfrm>
          <a:custGeom>
            <a:avLst/>
            <a:gdLst>
              <a:gd name="textAreaLeft" fmla="*/ 0 w 3578040"/>
              <a:gd name="textAreaRight" fmla="*/ 3578400 w 3578040"/>
              <a:gd name="textAreaTop" fmla="*/ 0 h 8640"/>
              <a:gd name="textAreaBottom" fmla="*/ 9000 h 8640"/>
            </a:gdLst>
            <a:ahLst/>
            <a:cxnLst/>
            <a:rect l="textAreaLeft" t="textAreaTop" r="textAreaRight" b="textAreaBottom"/>
            <a:pathLst>
              <a:path w="3578860" h="9525">
                <a:moveTo>
                  <a:pt x="3578352" y="9144"/>
                </a:moveTo>
                <a:lnTo>
                  <a:pt x="0" y="9144"/>
                </a:lnTo>
                <a:lnTo>
                  <a:pt x="0" y="0"/>
                </a:lnTo>
                <a:lnTo>
                  <a:pt x="3578352" y="0"/>
                </a:lnTo>
                <a:lnTo>
                  <a:pt x="3578352" y="9144"/>
                </a:lnTo>
                <a:close/>
              </a:path>
            </a:pathLst>
          </a:cu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sz="1632"/>
          </a:p>
        </p:txBody>
      </p:sp>
      <p:grpSp>
        <p:nvGrpSpPr>
          <p:cNvPr id="282" name="Group 20"/>
          <p:cNvGrpSpPr/>
          <p:nvPr/>
        </p:nvGrpSpPr>
        <p:grpSpPr>
          <a:xfrm>
            <a:off x="3408695" y="5083101"/>
            <a:ext cx="3244570" cy="469106"/>
            <a:chOff x="1449360" y="4719960"/>
            <a:chExt cx="3578040" cy="517320"/>
          </a:xfrm>
        </p:grpSpPr>
        <p:sp>
          <p:nvSpPr>
            <p:cNvPr id="283" name="CustomShape 21"/>
            <p:cNvSpPr/>
            <p:nvPr/>
          </p:nvSpPr>
          <p:spPr>
            <a:xfrm>
              <a:off x="1449360" y="4719960"/>
              <a:ext cx="3578040" cy="517320"/>
            </a:xfrm>
            <a:custGeom>
              <a:avLst/>
              <a:gdLst>
                <a:gd name="textAreaLeft" fmla="*/ 0 w 3578040"/>
                <a:gd name="textAreaRight" fmla="*/ 3578400 w 3578040"/>
                <a:gd name="textAreaTop" fmla="*/ 0 h 517320"/>
                <a:gd name="textAreaBottom" fmla="*/ 517680 h 517320"/>
              </a:gdLst>
              <a:ahLst/>
              <a:cxnLst/>
              <a:rect l="textAreaLeft" t="textAreaTop" r="textAreaRight" b="textAreaBottom"/>
              <a:pathLst>
                <a:path w="3578860" h="518160">
                  <a:moveTo>
                    <a:pt x="3578352" y="509016"/>
                  </a:moveTo>
                  <a:lnTo>
                    <a:pt x="0" y="509016"/>
                  </a:lnTo>
                  <a:lnTo>
                    <a:pt x="0" y="518160"/>
                  </a:lnTo>
                  <a:lnTo>
                    <a:pt x="3578352" y="518160"/>
                  </a:lnTo>
                  <a:lnTo>
                    <a:pt x="3578352" y="509016"/>
                  </a:lnTo>
                  <a:close/>
                  <a:moveTo>
                    <a:pt x="3578352" y="254508"/>
                  </a:moveTo>
                  <a:lnTo>
                    <a:pt x="0" y="254508"/>
                  </a:lnTo>
                  <a:lnTo>
                    <a:pt x="0" y="263652"/>
                  </a:lnTo>
                  <a:lnTo>
                    <a:pt x="3578352" y="263652"/>
                  </a:lnTo>
                  <a:lnTo>
                    <a:pt x="3578352" y="254508"/>
                  </a:lnTo>
                  <a:close/>
                  <a:moveTo>
                    <a:pt x="3578352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3578352" y="9144"/>
                  </a:lnTo>
                  <a:lnTo>
                    <a:pt x="3578352" y="0"/>
                  </a:lnTo>
                  <a:close/>
                </a:path>
              </a:pathLst>
            </a:custGeom>
            <a:solidFill>
              <a:srgbClr val="D8D8D8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 sz="1632"/>
            </a:p>
          </p:txBody>
        </p:sp>
        <p:sp>
          <p:nvSpPr>
            <p:cNvPr id="284" name="CustomShape 22"/>
            <p:cNvSpPr/>
            <p:nvPr/>
          </p:nvSpPr>
          <p:spPr>
            <a:xfrm>
              <a:off x="2030040" y="4759560"/>
              <a:ext cx="2413440" cy="435600"/>
            </a:xfrm>
            <a:custGeom>
              <a:avLst/>
              <a:gdLst>
                <a:gd name="textAreaLeft" fmla="*/ 0 w 2413440"/>
                <a:gd name="textAreaRight" fmla="*/ 2413800 w 2413440"/>
                <a:gd name="textAreaTop" fmla="*/ 0 h 435600"/>
                <a:gd name="textAreaBottom" fmla="*/ 435960 h 435600"/>
              </a:gdLst>
              <a:ahLst/>
              <a:cxnLst/>
              <a:rect l="textAreaLeft" t="textAreaTop" r="textAreaRight" b="textAreaBottom"/>
              <a:pathLst>
                <a:path w="2414270" h="436245">
                  <a:moveTo>
                    <a:pt x="2407920" y="435863"/>
                  </a:moveTo>
                  <a:lnTo>
                    <a:pt x="2400299" y="435863"/>
                  </a:lnTo>
                  <a:lnTo>
                    <a:pt x="1203960" y="385572"/>
                  </a:lnTo>
                  <a:lnTo>
                    <a:pt x="10668" y="28956"/>
                  </a:lnTo>
                  <a:lnTo>
                    <a:pt x="4572" y="25908"/>
                  </a:lnTo>
                  <a:lnTo>
                    <a:pt x="0" y="18288"/>
                  </a:lnTo>
                  <a:lnTo>
                    <a:pt x="1524" y="10668"/>
                  </a:lnTo>
                  <a:lnTo>
                    <a:pt x="4572" y="4572"/>
                  </a:lnTo>
                  <a:lnTo>
                    <a:pt x="12192" y="0"/>
                  </a:lnTo>
                  <a:lnTo>
                    <a:pt x="19812" y="1524"/>
                  </a:lnTo>
                  <a:lnTo>
                    <a:pt x="1213103" y="358139"/>
                  </a:lnTo>
                  <a:lnTo>
                    <a:pt x="1208532" y="358139"/>
                  </a:lnTo>
                  <a:lnTo>
                    <a:pt x="2400299" y="408432"/>
                  </a:lnTo>
                  <a:lnTo>
                    <a:pt x="2407920" y="408432"/>
                  </a:lnTo>
                  <a:lnTo>
                    <a:pt x="2414016" y="414528"/>
                  </a:lnTo>
                  <a:lnTo>
                    <a:pt x="2414016" y="429767"/>
                  </a:lnTo>
                  <a:lnTo>
                    <a:pt x="2407920" y="435863"/>
                  </a:lnTo>
                  <a:close/>
                </a:path>
              </a:pathLst>
            </a:custGeom>
            <a:solidFill>
              <a:srgbClr val="E22D9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 sz="1632"/>
            </a:p>
          </p:txBody>
        </p:sp>
      </p:grpSp>
      <p:grpSp>
        <p:nvGrpSpPr>
          <p:cNvPr id="285" name="Group 23"/>
          <p:cNvGrpSpPr/>
          <p:nvPr/>
        </p:nvGrpSpPr>
        <p:grpSpPr>
          <a:xfrm>
            <a:off x="2063075" y="461598"/>
            <a:ext cx="8078618" cy="1454654"/>
            <a:chOff x="899280" y="509040"/>
            <a:chExt cx="8908920" cy="1604160"/>
          </a:xfrm>
        </p:grpSpPr>
        <p:pic>
          <p:nvPicPr>
            <p:cNvPr id="286" name="object 25"/>
            <p:cNvPicPr/>
            <p:nvPr/>
          </p:nvPicPr>
          <p:blipFill>
            <a:blip r:embed="rId2"/>
            <a:stretch/>
          </p:blipFill>
          <p:spPr>
            <a:xfrm>
              <a:off x="9107280" y="1304640"/>
              <a:ext cx="700200" cy="808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7" name="CustomShape 24"/>
            <p:cNvSpPr/>
            <p:nvPr/>
          </p:nvSpPr>
          <p:spPr>
            <a:xfrm>
              <a:off x="899280" y="509040"/>
              <a:ext cx="8908920" cy="898560"/>
            </a:xfrm>
            <a:custGeom>
              <a:avLst/>
              <a:gdLst>
                <a:gd name="textAreaLeft" fmla="*/ 0 w 8908920"/>
                <a:gd name="textAreaRight" fmla="*/ 8909280 w 8908920"/>
                <a:gd name="textAreaTop" fmla="*/ 0 h 898560"/>
                <a:gd name="textAreaBottom" fmla="*/ 898920 h 898560"/>
              </a:gdLst>
              <a:ahLst/>
              <a:cxnLst/>
              <a:rect l="textAreaLeft" t="textAreaTop" r="textAreaRight" b="textAreaBottom"/>
              <a:pathLst>
                <a:path w="8909685" h="899160">
                  <a:moveTo>
                    <a:pt x="8909304" y="899159"/>
                  </a:moveTo>
                  <a:lnTo>
                    <a:pt x="0" y="899159"/>
                  </a:lnTo>
                  <a:lnTo>
                    <a:pt x="0" y="0"/>
                  </a:lnTo>
                  <a:lnTo>
                    <a:pt x="8909304" y="0"/>
                  </a:lnTo>
                  <a:lnTo>
                    <a:pt x="8909304" y="899159"/>
                  </a:lnTo>
                  <a:close/>
                </a:path>
              </a:pathLst>
            </a:custGeom>
            <a:solidFill>
              <a:srgbClr val="1A495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 sz="1632"/>
            </a:p>
          </p:txBody>
        </p:sp>
      </p:grpSp>
      <p:sp>
        <p:nvSpPr>
          <p:cNvPr id="288" name="CustomShape 25"/>
          <p:cNvSpPr/>
          <p:nvPr/>
        </p:nvSpPr>
        <p:spPr>
          <a:xfrm>
            <a:off x="3187037" y="4775587"/>
            <a:ext cx="138088" cy="15059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426" rIns="0" bIns="0" anchor="t">
            <a:spAutoFit/>
          </a:bodyPr>
          <a:lstStyle/>
          <a:p>
            <a:pPr marL="11426">
              <a:spcBef>
                <a:spcPts val="90"/>
              </a:spcBef>
            </a:pPr>
            <a:r>
              <a:rPr lang="it-IT" sz="816" spc="-65" dirty="0">
                <a:solidFill>
                  <a:srgbClr val="595959"/>
                </a:solidFill>
                <a:latin typeface="Verdana"/>
                <a:ea typeface="DejaVu Sans"/>
              </a:rPr>
              <a:t>3</a:t>
            </a:r>
            <a:r>
              <a:rPr lang="it-IT" sz="816" spc="-68" dirty="0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 dirty="0">
              <a:latin typeface="Arial"/>
            </a:endParaRPr>
          </a:p>
          <a:p>
            <a:pPr marL="11426">
              <a:spcBef>
                <a:spcPts val="832"/>
              </a:spcBef>
            </a:pPr>
            <a:r>
              <a:rPr lang="it-IT" sz="816" spc="-65" dirty="0">
                <a:solidFill>
                  <a:srgbClr val="595959"/>
                </a:solidFill>
                <a:latin typeface="Verdana"/>
                <a:ea typeface="DejaVu Sans"/>
              </a:rPr>
              <a:t>2</a:t>
            </a:r>
            <a:r>
              <a:rPr lang="it-IT" sz="816" spc="-68" dirty="0">
                <a:solidFill>
                  <a:srgbClr val="595959"/>
                </a:solidFill>
                <a:latin typeface="Verdana"/>
                <a:ea typeface="DejaVu Sans"/>
              </a:rPr>
              <a:t>5</a:t>
            </a:r>
            <a:endParaRPr lang="it-IT" sz="816" spc="-1" dirty="0">
              <a:latin typeface="Arial"/>
            </a:endParaRPr>
          </a:p>
          <a:p>
            <a:pPr marL="11426">
              <a:spcBef>
                <a:spcPts val="838"/>
              </a:spcBef>
            </a:pPr>
            <a:r>
              <a:rPr lang="it-IT" sz="816" spc="-65" dirty="0">
                <a:solidFill>
                  <a:srgbClr val="595959"/>
                </a:solidFill>
                <a:latin typeface="Verdana"/>
                <a:ea typeface="DejaVu Sans"/>
              </a:rPr>
              <a:t>2</a:t>
            </a:r>
            <a:r>
              <a:rPr lang="it-IT" sz="816" spc="-68" dirty="0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 dirty="0">
              <a:latin typeface="Arial"/>
            </a:endParaRPr>
          </a:p>
          <a:p>
            <a:pPr marL="11426">
              <a:spcBef>
                <a:spcPts val="838"/>
              </a:spcBef>
            </a:pPr>
            <a:r>
              <a:rPr lang="it-IT" sz="816" spc="-65" dirty="0">
                <a:solidFill>
                  <a:srgbClr val="595959"/>
                </a:solidFill>
                <a:latin typeface="Verdana"/>
                <a:ea typeface="DejaVu Sans"/>
              </a:rPr>
              <a:t>1</a:t>
            </a:r>
            <a:r>
              <a:rPr lang="it-IT" sz="816" spc="-68" dirty="0">
                <a:solidFill>
                  <a:srgbClr val="595959"/>
                </a:solidFill>
                <a:latin typeface="Verdana"/>
                <a:ea typeface="DejaVu Sans"/>
              </a:rPr>
              <a:t>5</a:t>
            </a:r>
            <a:endParaRPr lang="it-IT" sz="816" spc="-1" dirty="0">
              <a:latin typeface="Arial"/>
            </a:endParaRPr>
          </a:p>
          <a:p>
            <a:pPr marL="11426">
              <a:spcBef>
                <a:spcPts val="838"/>
              </a:spcBef>
            </a:pPr>
            <a:r>
              <a:rPr lang="it-IT" sz="816" spc="-65" dirty="0">
                <a:solidFill>
                  <a:srgbClr val="595959"/>
                </a:solidFill>
                <a:latin typeface="Verdana"/>
                <a:ea typeface="DejaVu Sans"/>
              </a:rPr>
              <a:t>1</a:t>
            </a:r>
            <a:r>
              <a:rPr lang="it-IT" sz="816" spc="-68" dirty="0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 dirty="0">
              <a:latin typeface="Arial"/>
            </a:endParaRPr>
          </a:p>
          <a:p>
            <a:pPr marL="67901">
              <a:spcBef>
                <a:spcPts val="838"/>
              </a:spcBef>
            </a:pPr>
            <a:r>
              <a:rPr lang="it-IT" sz="816" spc="-68" dirty="0">
                <a:solidFill>
                  <a:srgbClr val="595959"/>
                </a:solidFill>
                <a:latin typeface="Verdana"/>
                <a:ea typeface="DejaVu Sans"/>
              </a:rPr>
              <a:t>5</a:t>
            </a:r>
            <a:endParaRPr lang="it-IT" sz="816" spc="-1" dirty="0">
              <a:latin typeface="Arial"/>
            </a:endParaRPr>
          </a:p>
          <a:p>
            <a:pPr marL="67901">
              <a:spcBef>
                <a:spcPts val="832"/>
              </a:spcBef>
            </a:pPr>
            <a:r>
              <a:rPr lang="it-IT" sz="816" spc="-68" dirty="0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 dirty="0">
              <a:latin typeface="Arial"/>
            </a:endParaRPr>
          </a:p>
        </p:txBody>
      </p:sp>
      <p:sp>
        <p:nvSpPr>
          <p:cNvPr id="289" name="CustomShape 26"/>
          <p:cNvSpPr/>
          <p:nvPr/>
        </p:nvSpPr>
        <p:spPr>
          <a:xfrm>
            <a:off x="3822632" y="6294551"/>
            <a:ext cx="253324" cy="1370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426" rIns="0" bIns="0" anchor="t">
            <a:spAutoFit/>
          </a:bodyPr>
          <a:lstStyle/>
          <a:p>
            <a:pPr marL="11426">
              <a:spcBef>
                <a:spcPts val="90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2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1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8</a:t>
            </a:r>
            <a:endParaRPr lang="it-IT" sz="816" spc="-1">
              <a:latin typeface="Arial"/>
            </a:endParaRPr>
          </a:p>
        </p:txBody>
      </p:sp>
      <p:sp>
        <p:nvSpPr>
          <p:cNvPr id="290" name="CustomShape 27"/>
          <p:cNvSpPr/>
          <p:nvPr/>
        </p:nvSpPr>
        <p:spPr>
          <a:xfrm>
            <a:off x="4904808" y="6294551"/>
            <a:ext cx="253324" cy="1370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426" rIns="0" bIns="0" anchor="t">
            <a:spAutoFit/>
          </a:bodyPr>
          <a:lstStyle/>
          <a:p>
            <a:pPr marL="11426">
              <a:spcBef>
                <a:spcPts val="90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2</a:t>
            </a:r>
            <a:r>
              <a:rPr lang="it-IT" sz="816" spc="-73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1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9</a:t>
            </a:r>
            <a:endParaRPr lang="it-IT" sz="816" spc="-1">
              <a:latin typeface="Arial"/>
            </a:endParaRPr>
          </a:p>
        </p:txBody>
      </p:sp>
      <p:sp>
        <p:nvSpPr>
          <p:cNvPr id="291" name="CustomShape 28"/>
          <p:cNvSpPr/>
          <p:nvPr/>
        </p:nvSpPr>
        <p:spPr>
          <a:xfrm>
            <a:off x="5986005" y="6294551"/>
            <a:ext cx="252018" cy="1370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426" rIns="0" bIns="0" anchor="t">
            <a:spAutoFit/>
          </a:bodyPr>
          <a:lstStyle/>
          <a:p>
            <a:pPr marL="11426">
              <a:spcBef>
                <a:spcPts val="90"/>
              </a:spcBef>
            </a:pP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2</a:t>
            </a:r>
            <a:r>
              <a:rPr lang="it-IT" sz="816" spc="-83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r>
              <a:rPr lang="it-IT" sz="816" spc="-65">
                <a:solidFill>
                  <a:srgbClr val="595959"/>
                </a:solidFill>
                <a:latin typeface="Verdana"/>
                <a:ea typeface="DejaVu Sans"/>
              </a:rPr>
              <a:t>2</a:t>
            </a:r>
            <a:r>
              <a:rPr lang="it-IT" sz="816" spc="-68">
                <a:solidFill>
                  <a:srgbClr val="595959"/>
                </a:solidFill>
                <a:latin typeface="Verdana"/>
                <a:ea typeface="DejaVu Sans"/>
              </a:rPr>
              <a:t>0</a:t>
            </a:r>
            <a:endParaRPr lang="it-IT" sz="816" spc="-1">
              <a:latin typeface="Arial"/>
            </a:endParaRPr>
          </a:p>
        </p:txBody>
      </p:sp>
      <p:sp>
        <p:nvSpPr>
          <p:cNvPr id="292" name="CustomShape 29"/>
          <p:cNvSpPr/>
          <p:nvPr/>
        </p:nvSpPr>
        <p:spPr>
          <a:xfrm>
            <a:off x="4005116" y="4348593"/>
            <a:ext cx="2299176" cy="39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508" rIns="0" bIns="0" anchor="t">
            <a:spAutoFit/>
          </a:bodyPr>
          <a:lstStyle/>
          <a:p>
            <a:pPr marL="796207" indent="-785107">
              <a:lnSpc>
                <a:spcPct val="102000"/>
              </a:lnSpc>
              <a:spcBef>
                <a:spcPts val="59"/>
              </a:spcBef>
              <a:tabLst>
                <a:tab pos="0" algn="l"/>
              </a:tabLst>
            </a:pPr>
            <a:r>
              <a:rPr lang="it-IT" sz="1270" spc="78" dirty="0">
                <a:solidFill>
                  <a:srgbClr val="595959"/>
                </a:solidFill>
                <a:latin typeface="Verdana"/>
                <a:ea typeface="DejaVu Sans"/>
              </a:rPr>
              <a:t>A</a:t>
            </a:r>
            <a:r>
              <a:rPr lang="it-IT" sz="1270" spc="-29" dirty="0">
                <a:solidFill>
                  <a:srgbClr val="595959"/>
                </a:solidFill>
                <a:latin typeface="Verdana"/>
                <a:ea typeface="DejaVu Sans"/>
              </a:rPr>
              <a:t>n</a:t>
            </a:r>
            <a:r>
              <a:rPr lang="it-IT" sz="1270" spc="63" dirty="0">
                <a:solidFill>
                  <a:srgbClr val="595959"/>
                </a:solidFill>
                <a:latin typeface="Verdana"/>
                <a:ea typeface="DejaVu Sans"/>
              </a:rPr>
              <a:t>d</a:t>
            </a:r>
            <a:r>
              <a:rPr lang="it-IT" sz="1270" spc="103" dirty="0">
                <a:solidFill>
                  <a:srgbClr val="595959"/>
                </a:solidFill>
                <a:latin typeface="Verdana"/>
                <a:ea typeface="DejaVu Sans"/>
              </a:rPr>
              <a:t>a</a:t>
            </a:r>
            <a:r>
              <a:rPr lang="it-IT" sz="1270" spc="-42" dirty="0">
                <a:solidFill>
                  <a:srgbClr val="595959"/>
                </a:solidFill>
                <a:latin typeface="Verdana"/>
                <a:ea typeface="DejaVu Sans"/>
              </a:rPr>
              <a:t>m</a:t>
            </a:r>
            <a:r>
              <a:rPr lang="it-IT" sz="1270" spc="63" dirty="0">
                <a:solidFill>
                  <a:srgbClr val="595959"/>
                </a:solidFill>
                <a:latin typeface="Verdana"/>
                <a:ea typeface="DejaVu Sans"/>
              </a:rPr>
              <a:t>e</a:t>
            </a:r>
            <a:r>
              <a:rPr lang="it-IT" sz="1270" spc="-42" dirty="0">
                <a:solidFill>
                  <a:srgbClr val="595959"/>
                </a:solidFill>
                <a:latin typeface="Verdana"/>
                <a:ea typeface="DejaVu Sans"/>
              </a:rPr>
              <a:t>n</a:t>
            </a:r>
            <a:r>
              <a:rPr lang="it-IT" sz="1270" spc="-73" dirty="0">
                <a:solidFill>
                  <a:srgbClr val="595959"/>
                </a:solidFill>
                <a:latin typeface="Verdana"/>
                <a:ea typeface="DejaVu Sans"/>
              </a:rPr>
              <a:t>t</a:t>
            </a:r>
            <a:r>
              <a:rPr lang="it-IT" sz="1270" spc="54" dirty="0">
                <a:solidFill>
                  <a:srgbClr val="595959"/>
                </a:solidFill>
                <a:latin typeface="Verdana"/>
                <a:ea typeface="DejaVu Sans"/>
              </a:rPr>
              <a:t>o</a:t>
            </a:r>
            <a:r>
              <a:rPr lang="it-IT" sz="1270" spc="-124" dirty="0">
                <a:solidFill>
                  <a:srgbClr val="595959"/>
                </a:solidFill>
                <a:latin typeface="Verdana"/>
                <a:ea typeface="DejaVu Sans"/>
              </a:rPr>
              <a:t> </a:t>
            </a:r>
            <a:r>
              <a:rPr lang="it-IT" sz="1270" spc="63" dirty="0">
                <a:solidFill>
                  <a:srgbClr val="595959"/>
                </a:solidFill>
                <a:latin typeface="Verdana"/>
                <a:ea typeface="DejaVu Sans"/>
              </a:rPr>
              <a:t>de</a:t>
            </a:r>
            <a:r>
              <a:rPr lang="it-IT" sz="1270" spc="-73" dirty="0">
                <a:solidFill>
                  <a:srgbClr val="595959"/>
                </a:solidFill>
                <a:latin typeface="Verdana"/>
                <a:ea typeface="DejaVu Sans"/>
              </a:rPr>
              <a:t>l</a:t>
            </a:r>
            <a:r>
              <a:rPr lang="it-IT" sz="1270" spc="-101" dirty="0">
                <a:solidFill>
                  <a:srgbClr val="595959"/>
                </a:solidFill>
                <a:latin typeface="Verdana"/>
                <a:ea typeface="DejaVu Sans"/>
              </a:rPr>
              <a:t>l</a:t>
            </a:r>
            <a:r>
              <a:rPr lang="it-IT" sz="1270" spc="63" dirty="0">
                <a:solidFill>
                  <a:srgbClr val="595959"/>
                </a:solidFill>
                <a:latin typeface="Verdana"/>
                <a:ea typeface="DejaVu Sans"/>
              </a:rPr>
              <a:t>e</a:t>
            </a:r>
            <a:r>
              <a:rPr lang="it-IT" sz="1270" spc="-131" dirty="0">
                <a:solidFill>
                  <a:srgbClr val="595959"/>
                </a:solidFill>
                <a:latin typeface="Verdana"/>
                <a:ea typeface="DejaVu Sans"/>
              </a:rPr>
              <a:t> </a:t>
            </a:r>
            <a:r>
              <a:rPr lang="it-IT" sz="1270" spc="68" dirty="0">
                <a:solidFill>
                  <a:srgbClr val="595959"/>
                </a:solidFill>
                <a:latin typeface="Verdana"/>
                <a:ea typeface="DejaVu Sans"/>
              </a:rPr>
              <a:t>g</a:t>
            </a:r>
            <a:r>
              <a:rPr lang="it-IT" sz="1270" spc="-88" dirty="0">
                <a:solidFill>
                  <a:srgbClr val="595959"/>
                </a:solidFill>
                <a:latin typeface="Verdana"/>
                <a:ea typeface="DejaVu Sans"/>
              </a:rPr>
              <a:t>i</a:t>
            </a:r>
            <a:r>
              <a:rPr lang="it-IT" sz="1270" spc="60" dirty="0">
                <a:solidFill>
                  <a:srgbClr val="595959"/>
                </a:solidFill>
                <a:latin typeface="Verdana"/>
                <a:ea typeface="DejaVu Sans"/>
              </a:rPr>
              <a:t>o</a:t>
            </a:r>
            <a:r>
              <a:rPr lang="it-IT" sz="1270" spc="-168" dirty="0">
                <a:solidFill>
                  <a:srgbClr val="595959"/>
                </a:solidFill>
                <a:latin typeface="Verdana"/>
                <a:ea typeface="DejaVu Sans"/>
              </a:rPr>
              <a:t>r</a:t>
            </a:r>
            <a:r>
              <a:rPr lang="it-IT" sz="1270" spc="-42" dirty="0">
                <a:solidFill>
                  <a:srgbClr val="595959"/>
                </a:solidFill>
                <a:latin typeface="Verdana"/>
                <a:ea typeface="DejaVu Sans"/>
              </a:rPr>
              <a:t>n</a:t>
            </a:r>
            <a:r>
              <a:rPr lang="it-IT" sz="1270" spc="103" dirty="0">
                <a:solidFill>
                  <a:srgbClr val="595959"/>
                </a:solidFill>
                <a:latin typeface="Verdana"/>
                <a:ea typeface="DejaVu Sans"/>
              </a:rPr>
              <a:t>a</a:t>
            </a:r>
            <a:r>
              <a:rPr lang="it-IT" sz="1270" spc="-88" dirty="0">
                <a:solidFill>
                  <a:srgbClr val="595959"/>
                </a:solidFill>
                <a:latin typeface="Verdana"/>
                <a:ea typeface="DejaVu Sans"/>
              </a:rPr>
              <a:t>t</a:t>
            </a:r>
            <a:r>
              <a:rPr lang="it-IT" sz="1270" spc="63" dirty="0">
                <a:solidFill>
                  <a:srgbClr val="595959"/>
                </a:solidFill>
                <a:latin typeface="Verdana"/>
                <a:ea typeface="DejaVu Sans"/>
              </a:rPr>
              <a:t>e</a:t>
            </a:r>
            <a:r>
              <a:rPr lang="it-IT" sz="1270" spc="-119" dirty="0">
                <a:solidFill>
                  <a:srgbClr val="595959"/>
                </a:solidFill>
                <a:latin typeface="Verdana"/>
                <a:ea typeface="DejaVu Sans"/>
              </a:rPr>
              <a:t> </a:t>
            </a:r>
            <a:r>
              <a:rPr lang="it-IT" sz="1270" spc="63" dirty="0">
                <a:solidFill>
                  <a:srgbClr val="595959"/>
                </a:solidFill>
                <a:latin typeface="Verdana"/>
                <a:ea typeface="DejaVu Sans"/>
              </a:rPr>
              <a:t>d</a:t>
            </a:r>
            <a:r>
              <a:rPr lang="it-IT" sz="1270" spc="-114" dirty="0">
                <a:solidFill>
                  <a:srgbClr val="595959"/>
                </a:solidFill>
                <a:latin typeface="Verdana"/>
                <a:ea typeface="DejaVu Sans"/>
              </a:rPr>
              <a:t>i  </a:t>
            </a:r>
            <a:r>
              <a:rPr lang="it-IT" sz="1270" spc="26" dirty="0">
                <a:solidFill>
                  <a:srgbClr val="595959"/>
                </a:solidFill>
                <a:latin typeface="Verdana"/>
                <a:ea typeface="DejaVu Sans"/>
              </a:rPr>
              <a:t>degenza</a:t>
            </a:r>
            <a:endParaRPr lang="it-IT" sz="1270" spc="-1" dirty="0">
              <a:latin typeface="Arial"/>
            </a:endParaRPr>
          </a:p>
        </p:txBody>
      </p:sp>
      <p:sp>
        <p:nvSpPr>
          <p:cNvPr id="293" name="TextShape 30"/>
          <p:cNvSpPr/>
          <p:nvPr/>
        </p:nvSpPr>
        <p:spPr>
          <a:xfrm>
            <a:off x="2049691" y="461598"/>
            <a:ext cx="8092002" cy="7784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24810" rIns="0" bIns="0" anchor="t">
            <a:spAutoFit/>
          </a:bodyPr>
          <a:lstStyle/>
          <a:p>
            <a:pPr marL="73777">
              <a:spcBef>
                <a:spcPts val="195"/>
              </a:spcBef>
            </a:pPr>
            <a:r>
              <a:rPr lang="it-IT" sz="2448" b="1" spc="-414" dirty="0">
                <a:solidFill>
                  <a:srgbClr val="FFFFFF"/>
                </a:solidFill>
                <a:latin typeface="Tahoma"/>
              </a:rPr>
              <a:t>IL</a:t>
            </a:r>
            <a:r>
              <a:rPr lang="it-IT" sz="2448" b="1" spc="-327" dirty="0">
                <a:solidFill>
                  <a:srgbClr val="FFFFFF"/>
                </a:solidFill>
                <a:latin typeface="Tahoma"/>
              </a:rPr>
              <a:t> </a:t>
            </a:r>
            <a:r>
              <a:rPr lang="it-IT" sz="2448" b="1" spc="-83" dirty="0">
                <a:solidFill>
                  <a:srgbClr val="FFFFFF"/>
                </a:solidFill>
                <a:latin typeface="Tahoma"/>
              </a:rPr>
              <a:t>MONITORAGGIO:</a:t>
            </a:r>
            <a:r>
              <a:rPr lang="it-IT" sz="2448" b="1" spc="-78" dirty="0">
                <a:solidFill>
                  <a:srgbClr val="FFFFFF"/>
                </a:solidFill>
                <a:latin typeface="Tahoma"/>
              </a:rPr>
              <a:t> </a:t>
            </a:r>
            <a:r>
              <a:rPr lang="it-IT" sz="2448" b="1" spc="-6" dirty="0">
                <a:solidFill>
                  <a:srgbClr val="FFFFFF"/>
                </a:solidFill>
                <a:latin typeface="Tahoma"/>
              </a:rPr>
              <a:t>la</a:t>
            </a:r>
            <a:r>
              <a:rPr lang="it-IT" sz="2448" b="1" spc="-32" dirty="0">
                <a:solidFill>
                  <a:srgbClr val="FFFFFF"/>
                </a:solidFill>
                <a:latin typeface="Tahoma"/>
              </a:rPr>
              <a:t> </a:t>
            </a:r>
            <a:r>
              <a:rPr lang="it-IT" sz="2448" b="1" spc="14" dirty="0">
                <a:solidFill>
                  <a:srgbClr val="FFFFFF"/>
                </a:solidFill>
                <a:latin typeface="Tahoma"/>
              </a:rPr>
              <a:t>raccolta</a:t>
            </a:r>
            <a:r>
              <a:rPr lang="it-IT" sz="2448" b="1" spc="-32" dirty="0">
                <a:solidFill>
                  <a:srgbClr val="FFFFFF"/>
                </a:solidFill>
                <a:latin typeface="Tahoma"/>
              </a:rPr>
              <a:t> </a:t>
            </a:r>
            <a:r>
              <a:rPr lang="it-IT" sz="2448" b="1" spc="-42" dirty="0">
                <a:solidFill>
                  <a:srgbClr val="FFFFFF"/>
                </a:solidFill>
                <a:latin typeface="Tahoma"/>
              </a:rPr>
              <a:t>di</a:t>
            </a:r>
            <a:r>
              <a:rPr lang="it-IT" sz="2448" b="1" spc="-54" dirty="0">
                <a:solidFill>
                  <a:srgbClr val="FFFFFF"/>
                </a:solidFill>
                <a:latin typeface="Tahoma"/>
              </a:rPr>
              <a:t> </a:t>
            </a:r>
            <a:r>
              <a:rPr lang="it-IT" sz="2448" b="1" spc="-273" dirty="0">
                <a:solidFill>
                  <a:srgbClr val="FFFFFF"/>
                </a:solidFill>
                <a:latin typeface="Tahoma"/>
              </a:rPr>
              <a:t>RWD</a:t>
            </a:r>
            <a:r>
              <a:rPr lang="it-IT" sz="2448" b="1" spc="-32" dirty="0">
                <a:solidFill>
                  <a:srgbClr val="FFFFFF"/>
                </a:solidFill>
                <a:latin typeface="Tahoma"/>
              </a:rPr>
              <a:t> </a:t>
            </a:r>
            <a:r>
              <a:rPr lang="it-IT" sz="2448" b="1" spc="-37" dirty="0">
                <a:solidFill>
                  <a:srgbClr val="FFFFFF"/>
                </a:solidFill>
                <a:latin typeface="Tahoma"/>
              </a:rPr>
              <a:t>per</a:t>
            </a:r>
            <a:r>
              <a:rPr lang="it-IT" sz="2448" b="1" spc="-24" dirty="0">
                <a:solidFill>
                  <a:srgbClr val="FFFFFF"/>
                </a:solidFill>
                <a:latin typeface="Tahoma"/>
              </a:rPr>
              <a:t> </a:t>
            </a:r>
            <a:r>
              <a:rPr lang="it-IT" sz="2448" b="1" spc="-83" dirty="0">
                <a:solidFill>
                  <a:srgbClr val="FFFFFF"/>
                </a:solidFill>
                <a:latin typeface="Tahoma"/>
              </a:rPr>
              <a:t>produrre </a:t>
            </a:r>
            <a:r>
              <a:rPr lang="it-IT" sz="2448" b="1" spc="-707" dirty="0">
                <a:solidFill>
                  <a:srgbClr val="FFFFFF"/>
                </a:solidFill>
                <a:latin typeface="Tahoma"/>
              </a:rPr>
              <a:t> </a:t>
            </a:r>
            <a:r>
              <a:rPr lang="it-IT" sz="2448" b="1" spc="-250" dirty="0">
                <a:solidFill>
                  <a:srgbClr val="FFFFFF"/>
                </a:solidFill>
                <a:latin typeface="Tahoma"/>
              </a:rPr>
              <a:t>RWE.</a:t>
            </a:r>
            <a:endParaRPr lang="it-IT" sz="2448" spc="-1" dirty="0">
              <a:latin typeface="Arial"/>
            </a:endParaRPr>
          </a:p>
        </p:txBody>
      </p:sp>
      <p:grpSp>
        <p:nvGrpSpPr>
          <p:cNvPr id="294" name="Group 31"/>
          <p:cNvGrpSpPr/>
          <p:nvPr/>
        </p:nvGrpSpPr>
        <p:grpSpPr>
          <a:xfrm>
            <a:off x="7070793" y="4676277"/>
            <a:ext cx="3086896" cy="1594374"/>
            <a:chOff x="5513760" y="4343400"/>
            <a:chExt cx="3404160" cy="1758240"/>
          </a:xfrm>
        </p:grpSpPr>
        <p:sp>
          <p:nvSpPr>
            <p:cNvPr id="295" name="CustomShape 32"/>
            <p:cNvSpPr/>
            <p:nvPr/>
          </p:nvSpPr>
          <p:spPr>
            <a:xfrm>
              <a:off x="5523120" y="4352400"/>
              <a:ext cx="3385800" cy="1738440"/>
            </a:xfrm>
            <a:custGeom>
              <a:avLst/>
              <a:gdLst>
                <a:gd name="textAreaLeft" fmla="*/ 0 w 3385800"/>
                <a:gd name="textAreaRight" fmla="*/ 3386160 w 3385800"/>
                <a:gd name="textAreaTop" fmla="*/ 0 h 1738440"/>
                <a:gd name="textAreaBottom" fmla="*/ 1738800 h 1738440"/>
              </a:gdLst>
              <a:ahLst/>
              <a:cxnLst/>
              <a:rect l="textAreaLeft" t="textAreaTop" r="textAreaRight" b="textAreaBottom"/>
              <a:pathLst>
                <a:path w="3386454" h="1739264">
                  <a:moveTo>
                    <a:pt x="3386327" y="1738884"/>
                  </a:moveTo>
                  <a:lnTo>
                    <a:pt x="0" y="1738884"/>
                  </a:lnTo>
                  <a:lnTo>
                    <a:pt x="0" y="0"/>
                  </a:lnTo>
                  <a:lnTo>
                    <a:pt x="3386327" y="0"/>
                  </a:lnTo>
                  <a:lnTo>
                    <a:pt x="3386327" y="173888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 sz="1632"/>
            </a:p>
          </p:txBody>
        </p:sp>
        <p:sp>
          <p:nvSpPr>
            <p:cNvPr id="296" name="CustomShape 33"/>
            <p:cNvSpPr/>
            <p:nvPr/>
          </p:nvSpPr>
          <p:spPr>
            <a:xfrm>
              <a:off x="5513760" y="4343400"/>
              <a:ext cx="3404160" cy="1758240"/>
            </a:xfrm>
            <a:custGeom>
              <a:avLst/>
              <a:gdLst>
                <a:gd name="textAreaLeft" fmla="*/ 0 w 3404160"/>
                <a:gd name="textAreaRight" fmla="*/ 3404520 w 3404160"/>
                <a:gd name="textAreaTop" fmla="*/ 0 h 1758240"/>
                <a:gd name="textAreaBottom" fmla="*/ 1758600 h 1758240"/>
              </a:gdLst>
              <a:ahLst/>
              <a:cxnLst/>
              <a:rect l="textAreaLeft" t="textAreaTop" r="textAreaRight" b="textAreaBottom"/>
              <a:pathLst>
                <a:path w="3404870" h="1758950">
                  <a:moveTo>
                    <a:pt x="3400044" y="1758695"/>
                  </a:moveTo>
                  <a:lnTo>
                    <a:pt x="4572" y="1758695"/>
                  </a:lnTo>
                  <a:lnTo>
                    <a:pt x="0" y="1754124"/>
                  </a:lnTo>
                  <a:lnTo>
                    <a:pt x="0" y="4572"/>
                  </a:lnTo>
                  <a:lnTo>
                    <a:pt x="4572" y="0"/>
                  </a:lnTo>
                  <a:lnTo>
                    <a:pt x="3400044" y="0"/>
                  </a:lnTo>
                  <a:lnTo>
                    <a:pt x="3404616" y="4572"/>
                  </a:lnTo>
                  <a:lnTo>
                    <a:pt x="3404616" y="9144"/>
                  </a:lnTo>
                  <a:lnTo>
                    <a:pt x="18288" y="9144"/>
                  </a:lnTo>
                  <a:lnTo>
                    <a:pt x="9144" y="18288"/>
                  </a:lnTo>
                  <a:lnTo>
                    <a:pt x="18288" y="18288"/>
                  </a:lnTo>
                  <a:lnTo>
                    <a:pt x="18288" y="1738884"/>
                  </a:lnTo>
                  <a:lnTo>
                    <a:pt x="9144" y="1738884"/>
                  </a:lnTo>
                  <a:lnTo>
                    <a:pt x="18288" y="1748028"/>
                  </a:lnTo>
                  <a:lnTo>
                    <a:pt x="3404616" y="1748028"/>
                  </a:lnTo>
                  <a:lnTo>
                    <a:pt x="3404616" y="1754124"/>
                  </a:lnTo>
                  <a:lnTo>
                    <a:pt x="3400044" y="1758695"/>
                  </a:lnTo>
                  <a:close/>
                  <a:moveTo>
                    <a:pt x="18288" y="18288"/>
                  </a:moveTo>
                  <a:lnTo>
                    <a:pt x="9144" y="18288"/>
                  </a:lnTo>
                  <a:lnTo>
                    <a:pt x="18288" y="9144"/>
                  </a:lnTo>
                  <a:lnTo>
                    <a:pt x="18288" y="18288"/>
                  </a:lnTo>
                  <a:close/>
                  <a:moveTo>
                    <a:pt x="3384803" y="18288"/>
                  </a:moveTo>
                  <a:lnTo>
                    <a:pt x="18288" y="18288"/>
                  </a:lnTo>
                  <a:lnTo>
                    <a:pt x="18288" y="9144"/>
                  </a:lnTo>
                  <a:lnTo>
                    <a:pt x="3384803" y="9144"/>
                  </a:lnTo>
                  <a:lnTo>
                    <a:pt x="3384803" y="18288"/>
                  </a:lnTo>
                  <a:close/>
                  <a:moveTo>
                    <a:pt x="3384803" y="1748028"/>
                  </a:moveTo>
                  <a:lnTo>
                    <a:pt x="3384803" y="9144"/>
                  </a:lnTo>
                  <a:lnTo>
                    <a:pt x="3395472" y="18288"/>
                  </a:lnTo>
                  <a:lnTo>
                    <a:pt x="3404616" y="18288"/>
                  </a:lnTo>
                  <a:lnTo>
                    <a:pt x="3404616" y="1738884"/>
                  </a:lnTo>
                  <a:lnTo>
                    <a:pt x="3395472" y="1738884"/>
                  </a:lnTo>
                  <a:lnTo>
                    <a:pt x="3384803" y="1748028"/>
                  </a:lnTo>
                  <a:close/>
                  <a:moveTo>
                    <a:pt x="3404616" y="18288"/>
                  </a:moveTo>
                  <a:lnTo>
                    <a:pt x="3395472" y="18288"/>
                  </a:lnTo>
                  <a:lnTo>
                    <a:pt x="3384803" y="9144"/>
                  </a:lnTo>
                  <a:lnTo>
                    <a:pt x="3404616" y="9144"/>
                  </a:lnTo>
                  <a:lnTo>
                    <a:pt x="3404616" y="18288"/>
                  </a:lnTo>
                  <a:close/>
                  <a:moveTo>
                    <a:pt x="18288" y="1748028"/>
                  </a:moveTo>
                  <a:lnTo>
                    <a:pt x="9144" y="1738884"/>
                  </a:lnTo>
                  <a:lnTo>
                    <a:pt x="18288" y="1738884"/>
                  </a:lnTo>
                  <a:lnTo>
                    <a:pt x="18288" y="1748028"/>
                  </a:lnTo>
                  <a:close/>
                  <a:moveTo>
                    <a:pt x="3384803" y="1748028"/>
                  </a:moveTo>
                  <a:lnTo>
                    <a:pt x="18288" y="1748028"/>
                  </a:lnTo>
                  <a:lnTo>
                    <a:pt x="18288" y="1738884"/>
                  </a:lnTo>
                  <a:lnTo>
                    <a:pt x="3384803" y="1738884"/>
                  </a:lnTo>
                  <a:lnTo>
                    <a:pt x="3384803" y="1748028"/>
                  </a:lnTo>
                  <a:close/>
                  <a:moveTo>
                    <a:pt x="3404616" y="1748028"/>
                  </a:moveTo>
                  <a:lnTo>
                    <a:pt x="3384803" y="1748028"/>
                  </a:lnTo>
                  <a:lnTo>
                    <a:pt x="3395472" y="1738884"/>
                  </a:lnTo>
                  <a:lnTo>
                    <a:pt x="3404616" y="1738884"/>
                  </a:lnTo>
                  <a:lnTo>
                    <a:pt x="3404616" y="1748028"/>
                  </a:lnTo>
                  <a:close/>
                </a:path>
              </a:pathLst>
            </a:custGeom>
            <a:solidFill>
              <a:srgbClr val="1A495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 sz="1632"/>
            </a:p>
          </p:txBody>
        </p:sp>
      </p:grpSp>
      <p:sp>
        <p:nvSpPr>
          <p:cNvPr id="297" name="CustomShape 34"/>
          <p:cNvSpPr/>
          <p:nvPr/>
        </p:nvSpPr>
        <p:spPr>
          <a:xfrm>
            <a:off x="7070793" y="4503260"/>
            <a:ext cx="3070247" cy="1549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it-IT" sz="1632" spc="-1" dirty="0">
              <a:latin typeface="Arial"/>
            </a:endParaRPr>
          </a:p>
          <a:p>
            <a:pPr marL="8161" algn="ctr">
              <a:spcBef>
                <a:spcPts val="992"/>
              </a:spcBef>
            </a:pPr>
            <a:r>
              <a:rPr lang="it-IT" sz="1360" spc="-114" dirty="0">
                <a:solidFill>
                  <a:srgbClr val="1A4952"/>
                </a:solidFill>
                <a:latin typeface="Verdana"/>
                <a:ea typeface="DejaVu Sans"/>
              </a:rPr>
              <a:t>1</a:t>
            </a:r>
            <a:r>
              <a:rPr lang="it-IT" sz="1360" spc="-103" dirty="0">
                <a:solidFill>
                  <a:srgbClr val="1A4952"/>
                </a:solidFill>
                <a:latin typeface="Verdana"/>
                <a:ea typeface="DejaVu Sans"/>
              </a:rPr>
              <a:t> </a:t>
            </a:r>
            <a:r>
              <a:rPr lang="it-IT" sz="1360" spc="54" dirty="0">
                <a:solidFill>
                  <a:srgbClr val="1A4952"/>
                </a:solidFill>
                <a:latin typeface="Verdana"/>
                <a:ea typeface="DejaVu Sans"/>
              </a:rPr>
              <a:t>g</a:t>
            </a:r>
            <a:r>
              <a:rPr lang="it-IT" sz="1360" spc="-96" dirty="0">
                <a:solidFill>
                  <a:srgbClr val="1A4952"/>
                </a:solidFill>
                <a:latin typeface="Verdana"/>
                <a:ea typeface="DejaVu Sans"/>
              </a:rPr>
              <a:t>i</a:t>
            </a:r>
            <a:r>
              <a:rPr lang="it-IT" sz="1360" spc="63" dirty="0">
                <a:solidFill>
                  <a:srgbClr val="1A4952"/>
                </a:solidFill>
                <a:latin typeface="Verdana"/>
                <a:ea typeface="DejaVu Sans"/>
              </a:rPr>
              <a:t>o</a:t>
            </a:r>
            <a:r>
              <a:rPr lang="it-IT" sz="1360" spc="-179" dirty="0">
                <a:solidFill>
                  <a:srgbClr val="1A4952"/>
                </a:solidFill>
                <a:latin typeface="Verdana"/>
                <a:ea typeface="DejaVu Sans"/>
              </a:rPr>
              <a:t>r</a:t>
            </a:r>
            <a:r>
              <a:rPr lang="it-IT" sz="1360" spc="-32" dirty="0">
                <a:solidFill>
                  <a:srgbClr val="1A4952"/>
                </a:solidFill>
                <a:latin typeface="Verdana"/>
                <a:ea typeface="DejaVu Sans"/>
              </a:rPr>
              <a:t>n</a:t>
            </a:r>
            <a:r>
              <a:rPr lang="it-IT" sz="1360" spc="99" dirty="0">
                <a:solidFill>
                  <a:srgbClr val="1A4952"/>
                </a:solidFill>
                <a:latin typeface="Verdana"/>
                <a:ea typeface="DejaVu Sans"/>
              </a:rPr>
              <a:t>a</a:t>
            </a:r>
            <a:r>
              <a:rPr lang="it-IT" sz="1360" spc="-78" dirty="0">
                <a:solidFill>
                  <a:srgbClr val="1A4952"/>
                </a:solidFill>
                <a:latin typeface="Verdana"/>
                <a:ea typeface="DejaVu Sans"/>
              </a:rPr>
              <a:t>t</a:t>
            </a:r>
            <a:r>
              <a:rPr lang="it-IT" sz="1360" spc="103" dirty="0">
                <a:solidFill>
                  <a:srgbClr val="1A4952"/>
                </a:solidFill>
                <a:latin typeface="Verdana"/>
                <a:ea typeface="DejaVu Sans"/>
              </a:rPr>
              <a:t>a</a:t>
            </a:r>
            <a:r>
              <a:rPr lang="it-IT" sz="1360" spc="-103" dirty="0">
                <a:solidFill>
                  <a:srgbClr val="1A4952"/>
                </a:solidFill>
                <a:latin typeface="Verdana"/>
                <a:ea typeface="DejaVu Sans"/>
              </a:rPr>
              <a:t> </a:t>
            </a:r>
            <a:r>
              <a:rPr lang="it-IT" sz="1360" spc="68" dirty="0">
                <a:solidFill>
                  <a:srgbClr val="1A4952"/>
                </a:solidFill>
                <a:latin typeface="Verdana"/>
                <a:ea typeface="DejaVu Sans"/>
              </a:rPr>
              <a:t>d</a:t>
            </a:r>
            <a:r>
              <a:rPr lang="it-IT" sz="1360" spc="-103" dirty="0">
                <a:solidFill>
                  <a:srgbClr val="1A4952"/>
                </a:solidFill>
                <a:latin typeface="Verdana"/>
                <a:ea typeface="DejaVu Sans"/>
              </a:rPr>
              <a:t>i</a:t>
            </a:r>
            <a:r>
              <a:rPr lang="it-IT" sz="1360" spc="-101" dirty="0">
                <a:solidFill>
                  <a:srgbClr val="1A4952"/>
                </a:solidFill>
                <a:latin typeface="Verdana"/>
                <a:ea typeface="DejaVu Sans"/>
              </a:rPr>
              <a:t> </a:t>
            </a:r>
            <a:r>
              <a:rPr lang="it-IT" sz="1360" spc="68" dirty="0">
                <a:solidFill>
                  <a:srgbClr val="1A4952"/>
                </a:solidFill>
                <a:latin typeface="Verdana"/>
                <a:ea typeface="DejaVu Sans"/>
              </a:rPr>
              <a:t>de</a:t>
            </a:r>
            <a:r>
              <a:rPr lang="it-IT" sz="1360" spc="54" dirty="0">
                <a:solidFill>
                  <a:srgbClr val="1A4952"/>
                </a:solidFill>
                <a:latin typeface="Verdana"/>
                <a:ea typeface="DejaVu Sans"/>
              </a:rPr>
              <a:t>g</a:t>
            </a:r>
            <a:r>
              <a:rPr lang="it-IT" sz="1360" spc="68" dirty="0">
                <a:solidFill>
                  <a:srgbClr val="1A4952"/>
                </a:solidFill>
                <a:latin typeface="Verdana"/>
                <a:ea typeface="DejaVu Sans"/>
              </a:rPr>
              <a:t>e</a:t>
            </a:r>
            <a:r>
              <a:rPr lang="it-IT" sz="1360" spc="-32" dirty="0">
                <a:solidFill>
                  <a:srgbClr val="1A4952"/>
                </a:solidFill>
                <a:latin typeface="Verdana"/>
                <a:ea typeface="DejaVu Sans"/>
              </a:rPr>
              <a:t>n</a:t>
            </a:r>
            <a:r>
              <a:rPr lang="it-IT" sz="1360" spc="-150" dirty="0">
                <a:solidFill>
                  <a:srgbClr val="1A4952"/>
                </a:solidFill>
                <a:latin typeface="Verdana"/>
                <a:ea typeface="DejaVu Sans"/>
              </a:rPr>
              <a:t>z</a:t>
            </a:r>
            <a:r>
              <a:rPr lang="it-IT" sz="1360" spc="103" dirty="0">
                <a:solidFill>
                  <a:srgbClr val="1A4952"/>
                </a:solidFill>
                <a:latin typeface="Verdana"/>
                <a:ea typeface="DejaVu Sans"/>
              </a:rPr>
              <a:t>a</a:t>
            </a:r>
            <a:r>
              <a:rPr lang="it-IT" sz="1360" spc="-103" dirty="0">
                <a:solidFill>
                  <a:srgbClr val="1A4952"/>
                </a:solidFill>
                <a:latin typeface="Verdana"/>
                <a:ea typeface="DejaVu Sans"/>
              </a:rPr>
              <a:t> </a:t>
            </a:r>
            <a:r>
              <a:rPr lang="it-IT" sz="1360" spc="-145" dirty="0">
                <a:solidFill>
                  <a:srgbClr val="1A4952"/>
                </a:solidFill>
                <a:latin typeface="Verdana"/>
                <a:ea typeface="DejaVu Sans"/>
              </a:rPr>
              <a:t>(</a:t>
            </a:r>
            <a:r>
              <a:rPr lang="it-IT" sz="1360" spc="-47" dirty="0">
                <a:solidFill>
                  <a:srgbClr val="1A4952"/>
                </a:solidFill>
                <a:latin typeface="Verdana"/>
                <a:ea typeface="DejaVu Sans"/>
              </a:rPr>
              <a:t>D</a:t>
            </a:r>
            <a:r>
              <a:rPr lang="it-IT" sz="1360" spc="-124" dirty="0">
                <a:solidFill>
                  <a:srgbClr val="1A4952"/>
                </a:solidFill>
                <a:latin typeface="Verdana"/>
                <a:ea typeface="DejaVu Sans"/>
              </a:rPr>
              <a:t>R</a:t>
            </a:r>
            <a:r>
              <a:rPr lang="it-IT" sz="1360" spc="122" dirty="0">
                <a:solidFill>
                  <a:srgbClr val="1A4952"/>
                </a:solidFill>
                <a:latin typeface="Verdana"/>
                <a:ea typeface="DejaVu Sans"/>
              </a:rPr>
              <a:t>G</a:t>
            </a:r>
            <a:r>
              <a:rPr lang="it-IT" sz="1360" spc="-119" dirty="0">
                <a:solidFill>
                  <a:srgbClr val="1A4952"/>
                </a:solidFill>
                <a:latin typeface="Verdana"/>
                <a:ea typeface="DejaVu Sans"/>
              </a:rPr>
              <a:t>)</a:t>
            </a:r>
            <a:r>
              <a:rPr lang="it-IT" sz="1360" spc="-1" dirty="0">
                <a:solidFill>
                  <a:srgbClr val="1A4952"/>
                </a:solidFill>
                <a:latin typeface="Verdana"/>
                <a:ea typeface="DejaVu Sans"/>
              </a:rPr>
              <a:t> </a:t>
            </a:r>
            <a:r>
              <a:rPr lang="it-IT" sz="1360" spc="-168" dirty="0">
                <a:solidFill>
                  <a:srgbClr val="1A4952"/>
                </a:solidFill>
                <a:latin typeface="Verdana"/>
                <a:ea typeface="DejaVu Sans"/>
              </a:rPr>
              <a:t> </a:t>
            </a:r>
            <a:r>
              <a:rPr lang="it-IT" sz="1360" spc="-291" dirty="0">
                <a:solidFill>
                  <a:srgbClr val="1A4952"/>
                </a:solidFill>
                <a:latin typeface="Verdana"/>
                <a:ea typeface="DejaVu Sans"/>
              </a:rPr>
              <a:t>~</a:t>
            </a:r>
            <a:r>
              <a:rPr lang="it-IT" sz="1360" spc="-109" dirty="0">
                <a:solidFill>
                  <a:srgbClr val="1A4952"/>
                </a:solidFill>
                <a:latin typeface="Verdana"/>
                <a:ea typeface="DejaVu Sans"/>
              </a:rPr>
              <a:t> </a:t>
            </a:r>
            <a:r>
              <a:rPr lang="it-IT" sz="1360" spc="-124" dirty="0">
                <a:solidFill>
                  <a:srgbClr val="1A4952"/>
                </a:solidFill>
                <a:latin typeface="Verdana"/>
                <a:ea typeface="DejaVu Sans"/>
              </a:rPr>
              <a:t>100</a:t>
            </a:r>
            <a:r>
              <a:rPr lang="it-IT" sz="1360" spc="-83" dirty="0">
                <a:solidFill>
                  <a:srgbClr val="1A4952"/>
                </a:solidFill>
                <a:latin typeface="Verdana"/>
                <a:ea typeface="DejaVu Sans"/>
              </a:rPr>
              <a:t>0  </a:t>
            </a:r>
            <a:r>
              <a:rPr lang="it-IT" sz="1360" spc="-19" dirty="0">
                <a:solidFill>
                  <a:srgbClr val="1A4952"/>
                </a:solidFill>
                <a:latin typeface="Verdana"/>
                <a:ea typeface="DejaVu Sans"/>
              </a:rPr>
              <a:t>euro</a:t>
            </a:r>
            <a:endParaRPr lang="it-IT" sz="1360" spc="-1" dirty="0">
              <a:latin typeface="Arial"/>
            </a:endParaRPr>
          </a:p>
          <a:p>
            <a:pPr marL="8161" algn="ctr">
              <a:spcBef>
                <a:spcPts val="1275"/>
              </a:spcBef>
            </a:pPr>
            <a:r>
              <a:rPr lang="it-IT" sz="1360" spc="42" dirty="0">
                <a:solidFill>
                  <a:srgbClr val="1A4952"/>
                </a:solidFill>
                <a:latin typeface="Verdana"/>
                <a:ea typeface="DejaVu Sans"/>
              </a:rPr>
              <a:t>Δ</a:t>
            </a:r>
            <a:r>
              <a:rPr lang="it-IT" sz="1360" spc="-101" dirty="0">
                <a:solidFill>
                  <a:srgbClr val="1A4952"/>
                </a:solidFill>
                <a:latin typeface="Verdana"/>
                <a:ea typeface="DejaVu Sans"/>
              </a:rPr>
              <a:t> </a:t>
            </a:r>
            <a:r>
              <a:rPr lang="it-IT" sz="1360" spc="-161" dirty="0">
                <a:solidFill>
                  <a:srgbClr val="1A4952"/>
                </a:solidFill>
                <a:latin typeface="Verdana"/>
                <a:ea typeface="DejaVu Sans"/>
              </a:rPr>
              <a:t>(</a:t>
            </a:r>
            <a:r>
              <a:rPr lang="it-IT" sz="1360" spc="-124" dirty="0">
                <a:solidFill>
                  <a:srgbClr val="1A4952"/>
                </a:solidFill>
                <a:latin typeface="Verdana"/>
                <a:ea typeface="DejaVu Sans"/>
              </a:rPr>
              <a:t>20</a:t>
            </a:r>
            <a:r>
              <a:rPr lang="it-IT" sz="1360" spc="-109" dirty="0">
                <a:solidFill>
                  <a:srgbClr val="1A4952"/>
                </a:solidFill>
                <a:latin typeface="Verdana"/>
                <a:ea typeface="DejaVu Sans"/>
              </a:rPr>
              <a:t>18</a:t>
            </a:r>
            <a:r>
              <a:rPr lang="it-IT" sz="1360" spc="-161" dirty="0">
                <a:solidFill>
                  <a:srgbClr val="1A4952"/>
                </a:solidFill>
                <a:latin typeface="Verdana"/>
                <a:ea typeface="DejaVu Sans"/>
              </a:rPr>
              <a:t>-</a:t>
            </a:r>
            <a:r>
              <a:rPr lang="it-IT" sz="1360" spc="-124" dirty="0">
                <a:solidFill>
                  <a:srgbClr val="1A4952"/>
                </a:solidFill>
                <a:latin typeface="Verdana"/>
                <a:ea typeface="DejaVu Sans"/>
              </a:rPr>
              <a:t>2</a:t>
            </a:r>
            <a:r>
              <a:rPr lang="it-IT" sz="1360" spc="-109" dirty="0">
                <a:solidFill>
                  <a:srgbClr val="1A4952"/>
                </a:solidFill>
                <a:latin typeface="Verdana"/>
                <a:ea typeface="DejaVu Sans"/>
              </a:rPr>
              <a:t>020</a:t>
            </a:r>
            <a:r>
              <a:rPr lang="it-IT" sz="1360" spc="-131" dirty="0">
                <a:solidFill>
                  <a:srgbClr val="1A4952"/>
                </a:solidFill>
                <a:latin typeface="Verdana"/>
                <a:ea typeface="DejaVu Sans"/>
              </a:rPr>
              <a:t>)</a:t>
            </a:r>
            <a:r>
              <a:rPr lang="it-IT" sz="1360" spc="-291" dirty="0">
                <a:solidFill>
                  <a:srgbClr val="1A4952"/>
                </a:solidFill>
                <a:latin typeface="Verdana"/>
                <a:ea typeface="DejaVu Sans"/>
              </a:rPr>
              <a:t>=</a:t>
            </a:r>
            <a:r>
              <a:rPr lang="it-IT" sz="1360" spc="-1" dirty="0">
                <a:solidFill>
                  <a:srgbClr val="1A4952"/>
                </a:solidFill>
                <a:latin typeface="Verdana"/>
                <a:ea typeface="DejaVu Sans"/>
              </a:rPr>
              <a:t> </a:t>
            </a:r>
            <a:r>
              <a:rPr lang="it-IT" sz="1360" spc="-150" dirty="0">
                <a:solidFill>
                  <a:srgbClr val="1A4952"/>
                </a:solidFill>
                <a:latin typeface="Verdana"/>
                <a:ea typeface="DejaVu Sans"/>
              </a:rPr>
              <a:t> </a:t>
            </a:r>
            <a:r>
              <a:rPr lang="it-IT" sz="1360" spc="-161" dirty="0">
                <a:solidFill>
                  <a:srgbClr val="1A4952"/>
                </a:solidFill>
                <a:latin typeface="Verdana"/>
                <a:ea typeface="DejaVu Sans"/>
              </a:rPr>
              <a:t>-</a:t>
            </a:r>
            <a:r>
              <a:rPr lang="it-IT" sz="1360" spc="-114" dirty="0">
                <a:solidFill>
                  <a:srgbClr val="1A4952"/>
                </a:solidFill>
                <a:latin typeface="Verdana"/>
                <a:ea typeface="DejaVu Sans"/>
              </a:rPr>
              <a:t>8</a:t>
            </a:r>
            <a:r>
              <a:rPr lang="it-IT" sz="1360" spc="-119" dirty="0">
                <a:solidFill>
                  <a:srgbClr val="1A4952"/>
                </a:solidFill>
                <a:latin typeface="Verdana"/>
                <a:ea typeface="DejaVu Sans"/>
              </a:rPr>
              <a:t> </a:t>
            </a:r>
            <a:r>
              <a:rPr lang="it-IT" sz="1360" spc="54" dirty="0">
                <a:solidFill>
                  <a:srgbClr val="1A4952"/>
                </a:solidFill>
                <a:latin typeface="Verdana"/>
                <a:ea typeface="DejaVu Sans"/>
              </a:rPr>
              <a:t>g</a:t>
            </a:r>
            <a:r>
              <a:rPr lang="it-IT" sz="1360" spc="-96" dirty="0">
                <a:solidFill>
                  <a:srgbClr val="1A4952"/>
                </a:solidFill>
                <a:latin typeface="Verdana"/>
                <a:ea typeface="DejaVu Sans"/>
              </a:rPr>
              <a:t>i</a:t>
            </a:r>
            <a:r>
              <a:rPr lang="it-IT" sz="1360" spc="63" dirty="0">
                <a:solidFill>
                  <a:srgbClr val="1A4952"/>
                </a:solidFill>
                <a:latin typeface="Verdana"/>
                <a:ea typeface="DejaVu Sans"/>
              </a:rPr>
              <a:t>o</a:t>
            </a:r>
            <a:r>
              <a:rPr lang="it-IT" sz="1360" spc="-179" dirty="0">
                <a:solidFill>
                  <a:srgbClr val="1A4952"/>
                </a:solidFill>
                <a:latin typeface="Verdana"/>
                <a:ea typeface="DejaVu Sans"/>
              </a:rPr>
              <a:t>r</a:t>
            </a:r>
            <a:r>
              <a:rPr lang="it-IT" sz="1360" spc="-32" dirty="0">
                <a:solidFill>
                  <a:srgbClr val="1A4952"/>
                </a:solidFill>
                <a:latin typeface="Verdana"/>
                <a:ea typeface="DejaVu Sans"/>
              </a:rPr>
              <a:t>n</a:t>
            </a:r>
            <a:r>
              <a:rPr lang="it-IT" sz="1360" spc="-103" dirty="0">
                <a:solidFill>
                  <a:srgbClr val="1A4952"/>
                </a:solidFill>
                <a:latin typeface="Verdana"/>
                <a:ea typeface="DejaVu Sans"/>
              </a:rPr>
              <a:t>i</a:t>
            </a:r>
            <a:endParaRPr lang="it-IT" sz="1360" spc="-1" dirty="0">
              <a:latin typeface="Arial"/>
            </a:endParaRPr>
          </a:p>
          <a:p>
            <a:pPr marL="8161" algn="ctr">
              <a:spcBef>
                <a:spcPts val="1275"/>
              </a:spcBef>
            </a:pPr>
            <a:r>
              <a:rPr lang="it-IT" sz="1360" b="1" spc="-204" dirty="0">
                <a:solidFill>
                  <a:srgbClr val="1A4952"/>
                </a:solidFill>
                <a:latin typeface="Tahoma"/>
                <a:ea typeface="DejaVu Sans"/>
              </a:rPr>
              <a:t>R</a:t>
            </a:r>
            <a:r>
              <a:rPr lang="it-IT" sz="1360" b="1" spc="-88" dirty="0">
                <a:solidFill>
                  <a:srgbClr val="1A4952"/>
                </a:solidFill>
                <a:latin typeface="Tahoma"/>
                <a:ea typeface="DejaVu Sans"/>
              </a:rPr>
              <a:t>i</a:t>
            </a:r>
            <a:r>
              <a:rPr lang="it-IT" sz="1360" b="1" spc="-103" dirty="0">
                <a:solidFill>
                  <a:srgbClr val="1A4952"/>
                </a:solidFill>
                <a:latin typeface="Tahoma"/>
                <a:ea typeface="DejaVu Sans"/>
              </a:rPr>
              <a:t>s</a:t>
            </a:r>
            <a:r>
              <a:rPr lang="it-IT" sz="1360" b="1" spc="44" dirty="0">
                <a:solidFill>
                  <a:srgbClr val="1A4952"/>
                </a:solidFill>
                <a:latin typeface="Tahoma"/>
                <a:ea typeface="DejaVu Sans"/>
              </a:rPr>
              <a:t>p</a:t>
            </a:r>
            <a:r>
              <a:rPr lang="it-IT" sz="1360" b="1" spc="73" dirty="0">
                <a:solidFill>
                  <a:srgbClr val="1A4952"/>
                </a:solidFill>
                <a:latin typeface="Tahoma"/>
                <a:ea typeface="DejaVu Sans"/>
              </a:rPr>
              <a:t>a</a:t>
            </a:r>
            <a:r>
              <a:rPr lang="it-IT" sz="1360" b="1" spc="-161" dirty="0">
                <a:solidFill>
                  <a:srgbClr val="1A4952"/>
                </a:solidFill>
                <a:latin typeface="Tahoma"/>
                <a:ea typeface="DejaVu Sans"/>
              </a:rPr>
              <a:t>r</a:t>
            </a:r>
            <a:r>
              <a:rPr lang="it-IT" sz="1360" b="1" spc="-24" dirty="0">
                <a:solidFill>
                  <a:srgbClr val="1A4952"/>
                </a:solidFill>
                <a:latin typeface="Tahoma"/>
                <a:ea typeface="DejaVu Sans"/>
              </a:rPr>
              <a:t>m</a:t>
            </a:r>
            <a:r>
              <a:rPr lang="it-IT" sz="1360" b="1" spc="-88" dirty="0">
                <a:solidFill>
                  <a:srgbClr val="1A4952"/>
                </a:solidFill>
                <a:latin typeface="Tahoma"/>
                <a:ea typeface="DejaVu Sans"/>
              </a:rPr>
              <a:t>i</a:t>
            </a:r>
            <a:r>
              <a:rPr lang="it-IT" sz="1360" b="1" spc="24" dirty="0">
                <a:solidFill>
                  <a:srgbClr val="1A4952"/>
                </a:solidFill>
                <a:latin typeface="Tahoma"/>
                <a:ea typeface="DejaVu Sans"/>
              </a:rPr>
              <a:t>o</a:t>
            </a:r>
            <a:r>
              <a:rPr lang="it-IT" sz="1360" b="1" spc="-19" dirty="0">
                <a:solidFill>
                  <a:srgbClr val="1A4952"/>
                </a:solidFill>
                <a:latin typeface="Tahoma"/>
                <a:ea typeface="DejaVu Sans"/>
              </a:rPr>
              <a:t> </a:t>
            </a:r>
            <a:r>
              <a:rPr lang="it-IT" sz="1360" b="1" spc="32" dirty="0">
                <a:solidFill>
                  <a:srgbClr val="1A4952"/>
                </a:solidFill>
                <a:latin typeface="Tahoma"/>
                <a:ea typeface="DejaVu Sans"/>
              </a:rPr>
              <a:t>d</a:t>
            </a:r>
            <a:r>
              <a:rPr lang="it-IT" sz="1360" b="1" spc="-88" dirty="0">
                <a:solidFill>
                  <a:srgbClr val="1A4952"/>
                </a:solidFill>
                <a:latin typeface="Tahoma"/>
                <a:ea typeface="DejaVu Sans"/>
              </a:rPr>
              <a:t>i</a:t>
            </a:r>
            <a:r>
              <a:rPr lang="it-IT" sz="1360" b="1" spc="-19" dirty="0">
                <a:solidFill>
                  <a:srgbClr val="1A4952"/>
                </a:solidFill>
                <a:latin typeface="Tahoma"/>
                <a:ea typeface="DejaVu Sans"/>
              </a:rPr>
              <a:t> </a:t>
            </a:r>
            <a:r>
              <a:rPr lang="it-IT" sz="1360" b="1" spc="-109" dirty="0">
                <a:solidFill>
                  <a:srgbClr val="1A4952"/>
                </a:solidFill>
                <a:latin typeface="Tahoma"/>
                <a:ea typeface="DejaVu Sans"/>
              </a:rPr>
              <a:t>8</a:t>
            </a:r>
            <a:r>
              <a:rPr lang="it-IT" sz="1360" b="1" spc="-47" dirty="0">
                <a:solidFill>
                  <a:srgbClr val="1A4952"/>
                </a:solidFill>
                <a:latin typeface="Tahoma"/>
                <a:ea typeface="DejaVu Sans"/>
              </a:rPr>
              <a:t>.</a:t>
            </a:r>
            <a:r>
              <a:rPr lang="it-IT" sz="1360" b="1" spc="-109" dirty="0">
                <a:solidFill>
                  <a:srgbClr val="1A4952"/>
                </a:solidFill>
                <a:latin typeface="Tahoma"/>
                <a:ea typeface="DejaVu Sans"/>
              </a:rPr>
              <a:t>00</a:t>
            </a:r>
            <a:r>
              <a:rPr lang="it-IT" sz="1360" b="1" spc="-103" dirty="0">
                <a:solidFill>
                  <a:srgbClr val="1A4952"/>
                </a:solidFill>
                <a:latin typeface="Tahoma"/>
                <a:ea typeface="DejaVu Sans"/>
              </a:rPr>
              <a:t>0</a:t>
            </a:r>
            <a:r>
              <a:rPr lang="it-IT" sz="1360" b="1" spc="-19" dirty="0">
                <a:solidFill>
                  <a:srgbClr val="1A4952"/>
                </a:solidFill>
                <a:latin typeface="Tahoma"/>
                <a:ea typeface="DejaVu Sans"/>
              </a:rPr>
              <a:t> </a:t>
            </a:r>
            <a:r>
              <a:rPr lang="it-IT" sz="1360" b="1" spc="50" dirty="0">
                <a:solidFill>
                  <a:srgbClr val="1A4952"/>
                </a:solidFill>
                <a:latin typeface="Tahoma"/>
                <a:ea typeface="DejaVu Sans"/>
              </a:rPr>
              <a:t>e</a:t>
            </a:r>
            <a:r>
              <a:rPr lang="it-IT" sz="1360" b="1" spc="-65" dirty="0">
                <a:solidFill>
                  <a:srgbClr val="1A4952"/>
                </a:solidFill>
                <a:latin typeface="Tahoma"/>
                <a:ea typeface="DejaVu Sans"/>
              </a:rPr>
              <a:t>u</a:t>
            </a:r>
            <a:r>
              <a:rPr lang="it-IT" sz="1360" b="1" spc="-161" dirty="0">
                <a:solidFill>
                  <a:srgbClr val="1A4952"/>
                </a:solidFill>
                <a:latin typeface="Tahoma"/>
                <a:ea typeface="DejaVu Sans"/>
              </a:rPr>
              <a:t>r</a:t>
            </a:r>
            <a:r>
              <a:rPr lang="it-IT" sz="1360" b="1" spc="19" dirty="0">
                <a:solidFill>
                  <a:srgbClr val="1A4952"/>
                </a:solidFill>
                <a:latin typeface="Tahoma"/>
                <a:ea typeface="DejaVu Sans"/>
              </a:rPr>
              <a:t>o</a:t>
            </a:r>
            <a:r>
              <a:rPr lang="it-IT" sz="1360" b="1" spc="-165" dirty="0">
                <a:solidFill>
                  <a:srgbClr val="1A4952"/>
                </a:solidFill>
                <a:latin typeface="Tahoma"/>
                <a:ea typeface="DejaVu Sans"/>
              </a:rPr>
              <a:t>/</a:t>
            </a:r>
            <a:r>
              <a:rPr lang="it-IT" sz="1360" b="1" spc="-88" dirty="0">
                <a:solidFill>
                  <a:srgbClr val="1A4952"/>
                </a:solidFill>
                <a:latin typeface="Tahoma"/>
                <a:ea typeface="DejaVu Sans"/>
              </a:rPr>
              <a:t>i</a:t>
            </a:r>
            <a:r>
              <a:rPr lang="it-IT" sz="1360" b="1" spc="-65" dirty="0">
                <a:solidFill>
                  <a:srgbClr val="1A4952"/>
                </a:solidFill>
                <a:latin typeface="Tahoma"/>
                <a:ea typeface="DejaVu Sans"/>
              </a:rPr>
              <a:t>n</a:t>
            </a:r>
            <a:r>
              <a:rPr lang="it-IT" sz="1360" b="1" spc="-173" dirty="0">
                <a:solidFill>
                  <a:srgbClr val="1A4952"/>
                </a:solidFill>
                <a:latin typeface="Tahoma"/>
                <a:ea typeface="DejaVu Sans"/>
              </a:rPr>
              <a:t>t</a:t>
            </a:r>
            <a:r>
              <a:rPr lang="it-IT" sz="1360" b="1" spc="50" dirty="0">
                <a:solidFill>
                  <a:srgbClr val="1A4952"/>
                </a:solidFill>
                <a:latin typeface="Tahoma"/>
                <a:ea typeface="DejaVu Sans"/>
              </a:rPr>
              <a:t>e</a:t>
            </a:r>
            <a:r>
              <a:rPr lang="it-IT" sz="1360" b="1" spc="-161" dirty="0">
                <a:solidFill>
                  <a:srgbClr val="1A4952"/>
                </a:solidFill>
                <a:latin typeface="Tahoma"/>
                <a:ea typeface="DejaVu Sans"/>
              </a:rPr>
              <a:t>r</a:t>
            </a:r>
            <a:r>
              <a:rPr lang="it-IT" sz="1360" b="1" spc="-32" dirty="0">
                <a:solidFill>
                  <a:srgbClr val="1A4952"/>
                </a:solidFill>
                <a:latin typeface="Tahoma"/>
                <a:ea typeface="DejaVu Sans"/>
              </a:rPr>
              <a:t>v</a:t>
            </a:r>
            <a:r>
              <a:rPr lang="it-IT" sz="1360" b="1" spc="50" dirty="0">
                <a:solidFill>
                  <a:srgbClr val="1A4952"/>
                </a:solidFill>
                <a:latin typeface="Tahoma"/>
                <a:ea typeface="DejaVu Sans"/>
              </a:rPr>
              <a:t>e</a:t>
            </a:r>
            <a:r>
              <a:rPr lang="it-IT" sz="1360" b="1" spc="-65" dirty="0">
                <a:solidFill>
                  <a:srgbClr val="1A4952"/>
                </a:solidFill>
                <a:latin typeface="Tahoma"/>
                <a:ea typeface="DejaVu Sans"/>
              </a:rPr>
              <a:t>n</a:t>
            </a:r>
            <a:r>
              <a:rPr lang="it-IT" sz="1360" b="1" spc="-161" dirty="0">
                <a:solidFill>
                  <a:srgbClr val="1A4952"/>
                </a:solidFill>
                <a:latin typeface="Tahoma"/>
                <a:ea typeface="DejaVu Sans"/>
              </a:rPr>
              <a:t>t</a:t>
            </a:r>
            <a:r>
              <a:rPr lang="it-IT" sz="1360" b="1" spc="24" dirty="0">
                <a:solidFill>
                  <a:srgbClr val="1A4952"/>
                </a:solidFill>
                <a:latin typeface="Tahoma"/>
                <a:ea typeface="DejaVu Sans"/>
              </a:rPr>
              <a:t>o</a:t>
            </a:r>
            <a:endParaRPr lang="it-IT" sz="1360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BC6032E-8444-740A-6B58-B63A07DCE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864"/>
          <a:stretch/>
        </p:blipFill>
        <p:spPr>
          <a:xfrm>
            <a:off x="2885088" y="721079"/>
            <a:ext cx="8923283" cy="1182414"/>
          </a:xfrm>
          <a:prstGeom prst="rect">
            <a:avLst/>
          </a:prstGeom>
        </p:spPr>
      </p:pic>
      <p:sp>
        <p:nvSpPr>
          <p:cNvPr id="2" name="Bolla: nuvola 1">
            <a:extLst>
              <a:ext uri="{FF2B5EF4-FFF2-40B4-BE49-F238E27FC236}">
                <a16:creationId xmlns:a16="http://schemas.microsoft.com/office/drawing/2014/main" id="{DE81E17F-4B37-3AF1-591F-5FD6EA1556D5}"/>
              </a:ext>
            </a:extLst>
          </p:cNvPr>
          <p:cNvSpPr/>
          <p:nvPr/>
        </p:nvSpPr>
        <p:spPr>
          <a:xfrm>
            <a:off x="0" y="90652"/>
            <a:ext cx="3231931" cy="1182414"/>
          </a:xfrm>
          <a:prstGeom prst="cloudCallout">
            <a:avLst>
              <a:gd name="adj1" fmla="val 31363"/>
              <a:gd name="adj2" fmla="val 90500"/>
            </a:avLst>
          </a:prstGeom>
          <a:solidFill>
            <a:srgbClr val="CA22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Approccio</a:t>
            </a:r>
          </a:p>
          <a:p>
            <a:pPr algn="ctr"/>
            <a:r>
              <a:rPr lang="it-IT" b="1" dirty="0"/>
              <a:t>INTERDISCIPLINARE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D191D7D-D54A-C983-F0E3-EBAA8C9BE825}"/>
              </a:ext>
            </a:extLst>
          </p:cNvPr>
          <p:cNvSpPr/>
          <p:nvPr/>
        </p:nvSpPr>
        <p:spPr>
          <a:xfrm>
            <a:off x="2885088" y="1530269"/>
            <a:ext cx="8923283" cy="361996"/>
          </a:xfrm>
          <a:prstGeom prst="rect">
            <a:avLst/>
          </a:prstGeom>
          <a:noFill/>
          <a:ln w="66675">
            <a:solidFill>
              <a:srgbClr val="CA22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EEA03C-2ED2-9C66-211F-52F6467619B4}"/>
              </a:ext>
            </a:extLst>
          </p:cNvPr>
          <p:cNvSpPr txBox="1"/>
          <p:nvPr/>
        </p:nvSpPr>
        <p:spPr>
          <a:xfrm>
            <a:off x="614854" y="2020014"/>
            <a:ext cx="1119351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95300" algn="ctr"/>
            <a:r>
              <a:rPr lang="it-IT" sz="2000" b="1" dirty="0">
                <a:solidFill>
                  <a:srgbClr val="CA22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protocollo nazionale ERAS - </a:t>
            </a:r>
            <a:r>
              <a:rPr lang="it-IT" sz="2000" b="1" dirty="0" err="1">
                <a:solidFill>
                  <a:srgbClr val="CA22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Enhanced</a:t>
            </a:r>
            <a:r>
              <a:rPr lang="it-IT" sz="2000" b="1" dirty="0">
                <a:solidFill>
                  <a:srgbClr val="CA22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Recovery After Surgery</a:t>
            </a:r>
          </a:p>
          <a:p>
            <a:pPr indent="495300" algn="ctr"/>
            <a:endParaRPr lang="it-IT" sz="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95300" algn="just"/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revisione dei </a:t>
            </a:r>
            <a:r>
              <a:rPr lang="it-IT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percorsi di cura del </a:t>
            </a:r>
            <a:r>
              <a:rPr lang="it-IT" sz="18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perioperatorio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end-points la </a:t>
            </a:r>
            <a:r>
              <a:rPr lang="it-IT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riduzione dello stress operatorio 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del paziente e la conseguente </a:t>
            </a:r>
            <a:r>
              <a:rPr lang="it-IT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riduzione dei giorni di ricovero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È costituito da diverse fasi che contemplano: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it-I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preparazione intestinale 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(eliminata per la chirurgia colica, in quanto addirittura dannosa; raccomandata, di tipo meccanico, per la chirurgia rettale)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it-I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nutrizione preoperatoria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it-I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 premedicazione; né preanestesia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it-I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profilassi tromboembolica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it-I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profilassi antibiotica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it-I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anestesia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(oppioidi a bassa durata d’azione, </a:t>
            </a:r>
            <a:r>
              <a:rPr lang="it-IT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cateterini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epidurali toracici bassi, </a:t>
            </a:r>
            <a:r>
              <a:rPr lang="it-IT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sottofasciali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ed idratazione intraoperatoria restrittiva);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it-I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profilassi nausea e vomito post operatori 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(PONV) in base ai fattori di rischio;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it-I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SNG posizionato in sala e rimosso a fine intervento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it-I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analgesia con paracetamolo o FANS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it-I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riabilitazione precoce fin dal I giorno 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postoperatorio (dimissione in IV giornata).</a:t>
            </a:r>
          </a:p>
          <a:p>
            <a:endParaRPr lang="it-IT" dirty="0"/>
          </a:p>
        </p:txBody>
      </p:sp>
      <p:sp>
        <p:nvSpPr>
          <p:cNvPr id="6" name="Esplosione: 8 punte 5">
            <a:extLst>
              <a:ext uri="{FF2B5EF4-FFF2-40B4-BE49-F238E27FC236}">
                <a16:creationId xmlns:a16="http://schemas.microsoft.com/office/drawing/2014/main" id="{320AA2E6-0E8E-F31C-3247-95C97DE93816}"/>
              </a:ext>
            </a:extLst>
          </p:cNvPr>
          <p:cNvSpPr/>
          <p:nvPr/>
        </p:nvSpPr>
        <p:spPr>
          <a:xfrm>
            <a:off x="8860221" y="4792717"/>
            <a:ext cx="3331779" cy="1797269"/>
          </a:xfrm>
          <a:prstGeom prst="irregularSeal1">
            <a:avLst/>
          </a:prstGeom>
          <a:solidFill>
            <a:srgbClr val="CA22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Farmacista clinico inserito nel protocollo!!!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2BB7839-1E52-B7B9-CD05-1AF1D8320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26" t="15402" r="7051" b="54713"/>
          <a:stretch/>
        </p:blipFill>
        <p:spPr>
          <a:xfrm>
            <a:off x="383629" y="1301058"/>
            <a:ext cx="1582617" cy="11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5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magine 2">
            <a:extLst>
              <a:ext uri="{FF2B5EF4-FFF2-40B4-BE49-F238E27FC236}">
                <a16:creationId xmlns:a16="http://schemas.microsoft.com/office/drawing/2014/main" id="{315BE479-ADB3-38D6-53EF-B771D2ABA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t="41776" r="19231" b="7518"/>
          <a:stretch>
            <a:fillRect/>
          </a:stretch>
        </p:blipFill>
        <p:spPr bwMode="auto">
          <a:xfrm>
            <a:off x="472966" y="214314"/>
            <a:ext cx="11719034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3105156-1B49-F417-B7FD-387ABC453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5" y="3542924"/>
            <a:ext cx="4997450" cy="282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A1D6119-417A-075C-7B84-20678F780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57" y="3532464"/>
            <a:ext cx="5815057" cy="28289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16D28F2-085E-6682-4DA3-EE8B1B4FA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5" y="161598"/>
            <a:ext cx="4592638" cy="2754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B420994-E4CF-3092-0B7B-ED0B263214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027"/>
          <a:stretch/>
        </p:blipFill>
        <p:spPr>
          <a:xfrm>
            <a:off x="5391807" y="1753089"/>
            <a:ext cx="6554869" cy="146718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28AC744-9B02-FBA7-C230-3AF1CC249E88}"/>
              </a:ext>
            </a:extLst>
          </p:cNvPr>
          <p:cNvSpPr/>
          <p:nvPr/>
        </p:nvSpPr>
        <p:spPr>
          <a:xfrm>
            <a:off x="5428375" y="2616366"/>
            <a:ext cx="6464380" cy="599090"/>
          </a:xfrm>
          <a:prstGeom prst="rect">
            <a:avLst/>
          </a:prstGeom>
          <a:noFill/>
          <a:ln w="66675">
            <a:solidFill>
              <a:srgbClr val="CA22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6E35148-DDDB-FFE2-735D-6DC73368A2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66" t="39678" r="1993" b="21207"/>
          <a:stretch/>
        </p:blipFill>
        <p:spPr>
          <a:xfrm>
            <a:off x="6858000" y="370081"/>
            <a:ext cx="2128345" cy="9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4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9F76A6-4957-F3E7-7F18-D38BA883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90266" cy="19076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6544C5-7850-AE44-FA7A-34A4EF81E0CC}"/>
              </a:ext>
            </a:extLst>
          </p:cNvPr>
          <p:cNvSpPr txBox="1"/>
          <p:nvPr/>
        </p:nvSpPr>
        <p:spPr>
          <a:xfrm>
            <a:off x="1790266" y="693682"/>
            <a:ext cx="1970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Clinica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0A6E2B-14B0-287B-1C79-641762655578}"/>
              </a:ext>
            </a:extLst>
          </p:cNvPr>
          <p:cNvSpPr txBox="1"/>
          <p:nvPr/>
        </p:nvSpPr>
        <p:spPr>
          <a:xfrm>
            <a:off x="4425043" y="2440355"/>
            <a:ext cx="7413172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Logistica</a:t>
            </a:r>
          </a:p>
          <a:p>
            <a:pPr algn="ctr"/>
            <a:endParaRPr lang="it-IT" sz="900" dirty="0"/>
          </a:p>
          <a:p>
            <a:r>
              <a:rPr lang="it-IT" sz="2400" dirty="0"/>
              <a:t>armadio di reparto: LASA, Racc. Min. 12, </a:t>
            </a:r>
            <a:r>
              <a:rPr lang="it-IT" sz="2400" dirty="0" err="1"/>
              <a:t>ri</a:t>
            </a:r>
            <a:r>
              <a:rPr lang="it-IT" sz="2400" dirty="0"/>
              <a:t>-organizzazione per f.f. e p.a., approvvigionamento giornaliero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00299D6-70BB-51E7-40C1-BFD74EA2C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90" y="1647789"/>
            <a:ext cx="2906743" cy="598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5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6413346-BBBE-47A2-978A-3DF37BA4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08" y="69416"/>
            <a:ext cx="9436783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EA2156-639C-B190-94B9-74636D67A667}"/>
              </a:ext>
            </a:extLst>
          </p:cNvPr>
          <p:cNvSpPr txBox="1"/>
          <p:nvPr/>
        </p:nvSpPr>
        <p:spPr>
          <a:xfrm>
            <a:off x="979715" y="849086"/>
            <a:ext cx="10940142" cy="429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Indicatori Logistici:</a:t>
            </a:r>
          </a:p>
          <a:p>
            <a:pPr>
              <a:lnSpc>
                <a:spcPct val="150000"/>
              </a:lnSpc>
            </a:pPr>
            <a:endParaRPr lang="it-IT" sz="2000" dirty="0"/>
          </a:p>
          <a:p>
            <a:pPr>
              <a:lnSpc>
                <a:spcPct val="150000"/>
              </a:lnSpc>
            </a:pPr>
            <a:r>
              <a:rPr lang="it-IT" sz="2000" dirty="0"/>
              <a:t>	I1 =  riduzione % del n° totale di richieste di approvvigionamento alla Farmacia 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	I2 = riduzione % del n° di richieste di approvvigionamento “in urgenza”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	I3 = riduzione % del n° richieste di farmaci “fuori prontuario”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	I4 =  riduzione % della quantità delle scorte (in Unità Terapeutiche/U.T.)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	I5 = riduzione % del valore delle scorte (in euro)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	I6 = riduzione % del n° delle confezioni di farmaci scaduti sul totale delle confezioni    stoccate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	I7 =  % di attivazione dell’ATA (Armadio Terapeutico di Area) </a:t>
            </a:r>
          </a:p>
        </p:txBody>
      </p:sp>
    </p:spTree>
    <p:extLst>
      <p:ext uri="{BB962C8B-B14F-4D97-AF65-F5344CB8AC3E}">
        <p14:creationId xmlns:p14="http://schemas.microsoft.com/office/powerpoint/2010/main" val="243936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162171-7FE2-7F80-1BB8-B1497D6C4A54}"/>
              </a:ext>
            </a:extLst>
          </p:cNvPr>
          <p:cNvSpPr txBox="1"/>
          <p:nvPr/>
        </p:nvSpPr>
        <p:spPr>
          <a:xfrm>
            <a:off x="189187" y="0"/>
            <a:ext cx="1157188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/>
            <a:r>
              <a:rPr lang="it-IT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Indicatori di Appropriatezza :</a:t>
            </a:r>
          </a:p>
          <a:p>
            <a:pPr marL="685800" algn="just"/>
            <a:r>
              <a:rPr lang="it-IT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 n° LG (Linee Guida)  “EBM 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builted</a:t>
            </a:r>
            <a:endParaRPr lang="it-IT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% di definizione del PTA (Prontuario Terapeutico di Area)</a:t>
            </a: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riduzione % della quota di 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overprescribing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OVPq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nei contesti patologici di maggior impatto nell’area medica</a:t>
            </a: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11  = 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riduzione % della quota di 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misprescribing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MSPq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nei contesti patologici di maggior impatto nell’area medica</a:t>
            </a: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riduzione % della quota di 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underprescribing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UDPq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nei contesti patologici di maggior impatto nell’area medica</a:t>
            </a: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riduzione % del n° di terapie off-label sul totale delle terapie effettuate</a:t>
            </a: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incremento % del n° di terapie off-label autorizzate dalla Commissione Farmaceutica Interna (CFI) secondo la procedura aziendale e in ottemperanza alla normativa vigente (Finanziaria 2007 /2008 e 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s.i.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/m.)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5185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A492A1-5C7F-35AA-67B4-8257B21F67AC}"/>
              </a:ext>
            </a:extLst>
          </p:cNvPr>
          <p:cNvSpPr txBox="1"/>
          <p:nvPr/>
        </p:nvSpPr>
        <p:spPr>
          <a:xfrm>
            <a:off x="1008993" y="1135117"/>
            <a:ext cx="10357945" cy="5030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580" algn="just"/>
            <a:r>
              <a:rPr lang="it-IT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Indicatori di Risk Management</a:t>
            </a:r>
          </a:p>
          <a:p>
            <a:pPr marL="449580" algn="just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 % adozione SUT (scheda unica di terapia)</a:t>
            </a: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 aumento % del numero di segnalazioni di ADR (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Adverse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Drug Reaction) rilevate e valutate mediante le attività di Farmacovigilanza in ottemperanza a D.M  del 12.12.03 e 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D.l.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219/06,  correlate/bili alle terapie farmacologiche adottate </a:t>
            </a: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n° di schede informative formulate per i farmaci ad alto rischio o alto livello di attenzione (Glossario Ministero della Salute, 2006) e/o  per prevenire gli eventi avversi correlabili ad errori commessi in corso di terapia farmacologia (incompatibilità in miscela, interazioni farmacologiche, diluizioni, conservazione, ecc. …) a supporto dei diversi  operatori sanitari (clinici e infermieri), da implementare trasversalmente al Dipartimento </a:t>
            </a:r>
          </a:p>
        </p:txBody>
      </p:sp>
    </p:spTree>
    <p:extLst>
      <p:ext uri="{BB962C8B-B14F-4D97-AF65-F5344CB8AC3E}">
        <p14:creationId xmlns:p14="http://schemas.microsoft.com/office/powerpoint/2010/main" val="137989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FC92F1-9003-80CA-262F-0FCB1880CA65}"/>
              </a:ext>
            </a:extLst>
          </p:cNvPr>
          <p:cNvSpPr txBox="1"/>
          <p:nvPr/>
        </p:nvSpPr>
        <p:spPr>
          <a:xfrm>
            <a:off x="1813034" y="189186"/>
            <a:ext cx="79300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0980" indent="228600" algn="just"/>
            <a:r>
              <a:rPr lang="it-IT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Indicatori di Economia razionale:</a:t>
            </a:r>
          </a:p>
          <a:p>
            <a:pPr marL="220980" indent="228600" algn="just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riduzione % della spesa farmaceutica totale espressa come Costo farmaci/</a:t>
            </a:r>
            <a:r>
              <a:rPr lang="it-IT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GdD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(Giornata di Degenza)</a:t>
            </a:r>
          </a:p>
          <a:p>
            <a:pPr lvl="0" algn="just">
              <a:lnSpc>
                <a:spcPct val="150000"/>
              </a:lnSpc>
              <a:tabLst>
                <a:tab pos="914400" algn="l"/>
              </a:tabLst>
            </a:pP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b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it-IT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riduzione % della spesa farmaceutica totale espressa come Costo farmaci/punto DRG</a:t>
            </a:r>
          </a:p>
          <a:p>
            <a:pPr algn="just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476FDB-C9EC-B0C5-316A-2652F584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5"/>
          <a:stretch>
            <a:fillRect/>
          </a:stretch>
        </p:blipFill>
        <p:spPr bwMode="auto">
          <a:xfrm>
            <a:off x="214478" y="3521056"/>
            <a:ext cx="6028667" cy="254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DAAFA7B-5B8E-012F-CD61-BDD526AB4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39" y="3521056"/>
            <a:ext cx="5240883" cy="255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64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72FF6D-1720-2BAE-3C02-08B824B4BCBB}"/>
              </a:ext>
            </a:extLst>
          </p:cNvPr>
          <p:cNvSpPr txBox="1"/>
          <p:nvPr/>
        </p:nvSpPr>
        <p:spPr>
          <a:xfrm>
            <a:off x="252248" y="252248"/>
            <a:ext cx="11130456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>
                <a:cs typeface="Times New Roman" panose="02020603050405020304" pitchFamily="18" charset="0"/>
              </a:rPr>
              <a:t>Indicatori di Replicabilità:</a:t>
            </a:r>
          </a:p>
          <a:p>
            <a:pPr algn="just"/>
            <a:r>
              <a:rPr lang="it-IT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6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tabLst>
                <a:tab pos="914400" algn="l"/>
              </a:tabLst>
            </a:pPr>
            <a:r>
              <a:rPr lang="it-IT" sz="1800" dirty="0">
                <a:cs typeface="Times New Roman" panose="02020603050405020304" pitchFamily="18" charset="0"/>
              </a:rPr>
              <a:t>I20 = n° SC  coinvolte,  afferenti al DAC= (SC x 100)/12</a:t>
            </a:r>
          </a:p>
          <a:p>
            <a:pPr lvl="0" algn="just">
              <a:tabLst>
                <a:tab pos="914400" algn="l"/>
              </a:tabLst>
            </a:pPr>
            <a:endParaRPr lang="it-IT" dirty="0">
              <a:cs typeface="Times New Roman" panose="02020603050405020304" pitchFamily="18" charset="0"/>
            </a:endParaRPr>
          </a:p>
          <a:p>
            <a:pPr lvl="0" algn="just">
              <a:tabLst>
                <a:tab pos="914400" algn="l"/>
              </a:tabLst>
            </a:pPr>
            <a:endParaRPr lang="it-IT" sz="3200" dirty="0">
              <a:cs typeface="Times New Roman" panose="02020603050405020304" pitchFamily="18" charset="0"/>
            </a:endParaRPr>
          </a:p>
          <a:p>
            <a:pPr lvl="0" algn="just">
              <a:tabLst>
                <a:tab pos="914400" algn="l"/>
              </a:tabLst>
            </a:pPr>
            <a:r>
              <a:rPr lang="it-IT" sz="3200" dirty="0">
                <a:cs typeface="Times New Roman" panose="02020603050405020304" pitchFamily="18" charset="0"/>
              </a:rPr>
              <a:t>Indicatori formativi/culturali :</a:t>
            </a:r>
          </a:p>
          <a:p>
            <a:pPr lvl="0" algn="just">
              <a:tabLst>
                <a:tab pos="914400" algn="l"/>
              </a:tabLst>
            </a:pPr>
            <a:endParaRPr lang="it-IT" sz="1600" dirty="0">
              <a:cs typeface="Times New Roman" panose="02020603050405020304" pitchFamily="18" charset="0"/>
            </a:endParaRPr>
          </a:p>
          <a:p>
            <a:pPr lvl="0" algn="just">
              <a:tabLst>
                <a:tab pos="914400" algn="l"/>
              </a:tabLst>
            </a:pPr>
            <a:r>
              <a:rPr lang="it-IT" sz="1800" dirty="0">
                <a:cs typeface="Times New Roman" panose="02020603050405020304" pitchFamily="18" charset="0"/>
              </a:rPr>
              <a:t>I21 = n° di HM (Hospital Meeting) organizzati </a:t>
            </a:r>
            <a:r>
              <a:rPr lang="it-IT" sz="1800" dirty="0" err="1">
                <a:cs typeface="Times New Roman" panose="02020603050405020304" pitchFamily="18" charset="0"/>
              </a:rPr>
              <a:t>dipartimentalmente</a:t>
            </a:r>
            <a:r>
              <a:rPr lang="it-IT" sz="1800" dirty="0">
                <a:cs typeface="Times New Roman" panose="02020603050405020304" pitchFamily="18" charset="0"/>
              </a:rPr>
              <a:t> con le Aziende Farmaceutiche</a:t>
            </a:r>
          </a:p>
          <a:p>
            <a:pPr lvl="0" algn="just">
              <a:tabLst>
                <a:tab pos="914400" algn="l"/>
              </a:tabLst>
            </a:pPr>
            <a:r>
              <a:rPr lang="it-IT" sz="1800" dirty="0">
                <a:cs typeface="Times New Roman" panose="02020603050405020304" pitchFamily="18" charset="0"/>
              </a:rPr>
              <a:t>I22 = n° di eventi organizzati su tematiche specifiche/generali proposte dalle Equipe sanitarie delle Strutture Complesse afferenti al dipartimento</a:t>
            </a:r>
          </a:p>
          <a:p>
            <a:pPr lvl="0" algn="just">
              <a:tabLst>
                <a:tab pos="914400" algn="l"/>
              </a:tabLst>
            </a:pPr>
            <a:endParaRPr lang="it-IT" dirty="0">
              <a:cs typeface="Times New Roman" panose="02020603050405020304" pitchFamily="18" charset="0"/>
            </a:endParaRPr>
          </a:p>
          <a:p>
            <a:pPr lvl="0" algn="just">
              <a:tabLst>
                <a:tab pos="914400" algn="l"/>
              </a:tabLst>
            </a:pPr>
            <a:endParaRPr lang="it-IT" sz="3200" dirty="0">
              <a:cs typeface="Times New Roman" panose="02020603050405020304" pitchFamily="18" charset="0"/>
            </a:endParaRPr>
          </a:p>
          <a:p>
            <a:pPr lvl="0" algn="just">
              <a:tabLst>
                <a:tab pos="914400" algn="l"/>
              </a:tabLst>
            </a:pPr>
            <a:r>
              <a:rPr lang="it-IT" sz="3200" dirty="0">
                <a:cs typeface="Times New Roman" panose="02020603050405020304" pitchFamily="18" charset="0"/>
              </a:rPr>
              <a:t>Indicatori di Customer </a:t>
            </a:r>
            <a:r>
              <a:rPr lang="it-IT" sz="3200" dirty="0" err="1">
                <a:cs typeface="Times New Roman" panose="02020603050405020304" pitchFamily="18" charset="0"/>
              </a:rPr>
              <a:t>Satisfaction</a:t>
            </a:r>
            <a:endParaRPr lang="it-IT" sz="3200" dirty="0">
              <a:cs typeface="Times New Roman" panose="02020603050405020304" pitchFamily="18" charset="0"/>
            </a:endParaRPr>
          </a:p>
          <a:p>
            <a:pPr lvl="0" algn="just">
              <a:tabLst>
                <a:tab pos="914400" algn="l"/>
              </a:tabLst>
            </a:pPr>
            <a:endParaRPr lang="it-IT" sz="1600" dirty="0">
              <a:cs typeface="Times New Roman" panose="02020603050405020304" pitchFamily="18" charset="0"/>
            </a:endParaRPr>
          </a:p>
          <a:p>
            <a:pPr lvl="0" algn="just">
              <a:tabLst>
                <a:tab pos="914400" algn="l"/>
              </a:tabLst>
            </a:pPr>
            <a:r>
              <a:rPr lang="it-IT" dirty="0">
                <a:cs typeface="Times New Roman" panose="02020603050405020304" pitchFamily="18" charset="0"/>
              </a:rPr>
              <a:t>I23 = questionario di gradimento con indicizzazione delle domande, che diventano requisiti registrabili e misurabili di valutazione dell’impatto del modello gestionale sperimentato</a:t>
            </a:r>
          </a:p>
          <a:p>
            <a:pPr algn="just"/>
            <a:r>
              <a:rPr lang="it-IT" dirty="0">
                <a:cs typeface="Times New Roman" panose="02020603050405020304" pitchFamily="18" charset="0"/>
              </a:rPr>
              <a:t> </a:t>
            </a:r>
          </a:p>
          <a:p>
            <a:pPr lvl="0" algn="just">
              <a:tabLst>
                <a:tab pos="914400" algn="l"/>
              </a:tabLst>
            </a:pPr>
            <a:endParaRPr lang="it-IT" sz="16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algn="just"/>
            <a:r>
              <a:rPr lang="it-IT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6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10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D2E2F0-FCB1-14CF-3666-78511B201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926" y="268971"/>
            <a:ext cx="3866147" cy="245625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B7B42D-0E4B-3D7B-4A72-DB1828935383}"/>
              </a:ext>
            </a:extLst>
          </p:cNvPr>
          <p:cNvSpPr txBox="1"/>
          <p:nvPr/>
        </p:nvSpPr>
        <p:spPr>
          <a:xfrm>
            <a:off x="204952" y="2974427"/>
            <a:ext cx="57701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Rianimazione Cardiovascolare</a:t>
            </a:r>
          </a:p>
          <a:p>
            <a:endParaRPr lang="it-IT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dirty="0"/>
              <a:t>logistica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/>
              <a:t>antibiotici (quali, quando, come)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/>
              <a:t>albumina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74A7A0-0A64-2DA5-C7CF-0B21728CEAD2}"/>
              </a:ext>
            </a:extLst>
          </p:cNvPr>
          <p:cNvSpPr txBox="1"/>
          <p:nvPr/>
        </p:nvSpPr>
        <p:spPr>
          <a:xfrm>
            <a:off x="7404539" y="2974427"/>
            <a:ext cx="478746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Oculistica</a:t>
            </a:r>
          </a:p>
          <a:p>
            <a:endParaRPr lang="it-IT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dirty="0"/>
              <a:t>logistica </a:t>
            </a:r>
            <a:r>
              <a:rPr lang="it-IT" sz="2400" dirty="0" err="1"/>
              <a:t>intravitreali</a:t>
            </a: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/>
              <a:t>protocollo operativo </a:t>
            </a:r>
            <a:r>
              <a:rPr lang="it-IT" sz="2400" dirty="0" err="1"/>
              <a:t>intravitreali</a:t>
            </a:r>
            <a:endParaRPr lang="it-IT" sz="2400" dirty="0"/>
          </a:p>
        </p:txBody>
      </p:sp>
      <p:sp>
        <p:nvSpPr>
          <p:cNvPr id="6" name="Bolla: nuvola 5">
            <a:extLst>
              <a:ext uri="{FF2B5EF4-FFF2-40B4-BE49-F238E27FC236}">
                <a16:creationId xmlns:a16="http://schemas.microsoft.com/office/drawing/2014/main" id="{D99E48B1-1A55-BFC3-AB62-324AA93F0819}"/>
              </a:ext>
            </a:extLst>
          </p:cNvPr>
          <p:cNvSpPr/>
          <p:nvPr/>
        </p:nvSpPr>
        <p:spPr>
          <a:xfrm>
            <a:off x="4635064" y="4821086"/>
            <a:ext cx="2711669" cy="1131554"/>
          </a:xfrm>
          <a:prstGeom prst="cloudCallout">
            <a:avLst>
              <a:gd name="adj1" fmla="val -66022"/>
              <a:gd name="adj2" fmla="val 88972"/>
            </a:avLst>
          </a:prstGeom>
          <a:solidFill>
            <a:srgbClr val="CA22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/>
              <a:t>Med</a:t>
            </a:r>
            <a:r>
              <a:rPr lang="it-IT" sz="3200" b="1" dirty="0"/>
              <a:t> </a:t>
            </a:r>
            <a:r>
              <a:rPr lang="it-IT" sz="3200" b="1" dirty="0" err="1"/>
              <a:t>Rev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91710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A005B6-7DCB-920E-8FD7-6AAD1E251EBC}"/>
              </a:ext>
            </a:extLst>
          </p:cNvPr>
          <p:cNvSpPr txBox="1"/>
          <p:nvPr/>
        </p:nvSpPr>
        <p:spPr>
          <a:xfrm>
            <a:off x="4433065" y="308297"/>
            <a:ext cx="343688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800" dirty="0"/>
              <a:t>Dipartimento come </a:t>
            </a:r>
            <a:r>
              <a:rPr lang="it-IT" sz="2800" b="1" dirty="0"/>
              <a:t>contenitore formativo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DC9A84-359A-CB2E-20B9-313BBBB0F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3" y="967388"/>
            <a:ext cx="3692417" cy="49232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AE5A560-9BFD-16CF-426A-AC04A343A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344" y="1626478"/>
            <a:ext cx="5536325" cy="41108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B1C46EA-860E-288B-5DDC-C6A6B819F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583" y="967388"/>
            <a:ext cx="3692417" cy="492322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1F3DDB6-4B79-C07F-3E1E-CCFC7F00144C}"/>
              </a:ext>
            </a:extLst>
          </p:cNvPr>
          <p:cNvSpPr/>
          <p:nvPr/>
        </p:nvSpPr>
        <p:spPr>
          <a:xfrm>
            <a:off x="2693323" y="5737337"/>
            <a:ext cx="6860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A2217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120917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2">
            <a:extLst>
              <a:ext uri="{FF2B5EF4-FFF2-40B4-BE49-F238E27FC236}">
                <a16:creationId xmlns:a16="http://schemas.microsoft.com/office/drawing/2014/main" id="{2E9D59FF-73FB-1654-EB9E-F0226C50F750}"/>
              </a:ext>
            </a:extLst>
          </p:cNvPr>
          <p:cNvSpPr txBox="1">
            <a:spLocks/>
          </p:cNvSpPr>
          <p:nvPr/>
        </p:nvSpPr>
        <p:spPr>
          <a:xfrm>
            <a:off x="3041723" y="107020"/>
            <a:ext cx="6591300" cy="730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3" charset="2"/>
              <a:buNone/>
              <a:defRPr/>
            </a:pPr>
            <a:r>
              <a:rPr lang="it-IT" dirty="0"/>
              <a:t>Dipartimento Chirurgico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7ACB740F-11E0-3518-776D-1592E2C1C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517175"/>
              </p:ext>
            </p:extLst>
          </p:nvPr>
        </p:nvGraphicFramePr>
        <p:xfrm>
          <a:off x="702521" y="1308537"/>
          <a:ext cx="10786957" cy="3168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9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0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786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Anno 2022</a:t>
                      </a:r>
                    </a:p>
                  </a:txBody>
                  <a:tcPr marL="91435" marR="91435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78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Spesa Farmaci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Spesa Dispositivi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Spesa</a:t>
                      </a:r>
                      <a:r>
                        <a:rPr lang="it-IT" baseline="0" dirty="0"/>
                        <a:t> Totale</a:t>
                      </a:r>
                      <a:endParaRPr lang="it-IT" dirty="0"/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19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Dipartimento Area Medica</a:t>
                      </a:r>
                    </a:p>
                    <a:p>
                      <a:endParaRPr lang="it-IT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2.513.306 €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14.195.081 €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16.708.387 €</a:t>
                      </a:r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357">
                <a:tc>
                  <a:txBody>
                    <a:bodyPr/>
                    <a:lstStyle/>
                    <a:p>
                      <a:r>
                        <a:rPr lang="it-IT" dirty="0"/>
                        <a:t>Impatto</a:t>
                      </a:r>
                      <a:r>
                        <a:rPr lang="it-IT" baseline="0" dirty="0"/>
                        <a:t> % sulla spesa totale</a:t>
                      </a:r>
                      <a:endParaRPr lang="it-IT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/>
                        <a:t>15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/>
                        <a:t>85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21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>
            <a:extLst>
              <a:ext uri="{FF2B5EF4-FFF2-40B4-BE49-F238E27FC236}">
                <a16:creationId xmlns:a16="http://schemas.microsoft.com/office/drawing/2014/main" id="{5492AD7A-7AEC-15FD-6153-A0CE121A0031}"/>
              </a:ext>
            </a:extLst>
          </p:cNvPr>
          <p:cNvGrpSpPr>
            <a:grpSpLocks/>
          </p:cNvGrpSpPr>
          <p:nvPr/>
        </p:nvGrpSpPr>
        <p:grpSpPr bwMode="auto">
          <a:xfrm>
            <a:off x="7439143" y="2366195"/>
            <a:ext cx="1252994" cy="1181072"/>
            <a:chOff x="3228" y="1058"/>
            <a:chExt cx="951" cy="951"/>
          </a:xfrm>
        </p:grpSpPr>
        <p:sp>
          <p:nvSpPr>
            <p:cNvPr id="18435" name="AutoShape 3">
              <a:extLst>
                <a:ext uri="{FF2B5EF4-FFF2-40B4-BE49-F238E27FC236}">
                  <a16:creationId xmlns:a16="http://schemas.microsoft.com/office/drawing/2014/main" id="{F81F405F-C66B-6539-B9A1-1AA3A986F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8" y="1058"/>
              <a:ext cx="952" cy="6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DDDDDD"/>
                </a:gs>
                <a:gs pos="50000">
                  <a:srgbClr val="FFFFFF"/>
                </a:gs>
                <a:gs pos="100000">
                  <a:srgbClr val="DDDDDD"/>
                </a:gs>
              </a:gsLst>
              <a:lin ang="13500000" scaled="1"/>
            </a:gradFill>
            <a:ln w="9360">
              <a:solidFill>
                <a:srgbClr val="000099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633" i="1" dirty="0">
                  <a:solidFill>
                    <a:srgbClr val="000099"/>
                  </a:solidFill>
                  <a:latin typeface="Lucida Sans" panose="020B0602030504020204" pitchFamily="34" charset="0"/>
                </a:rPr>
                <a:t>Definizione</a:t>
              </a:r>
            </a:p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633" i="1" dirty="0">
                  <a:solidFill>
                    <a:srgbClr val="000099"/>
                  </a:solidFill>
                  <a:latin typeface="Lucida Sans" panose="020B0602030504020204" pitchFamily="34" charset="0"/>
                </a:rPr>
                <a:t> standard</a:t>
              </a:r>
            </a:p>
          </p:txBody>
        </p:sp>
        <p:sp>
          <p:nvSpPr>
            <p:cNvPr id="18436" name="Oval 4">
              <a:extLst>
                <a:ext uri="{FF2B5EF4-FFF2-40B4-BE49-F238E27FC236}">
                  <a16:creationId xmlns:a16="http://schemas.microsoft.com/office/drawing/2014/main" id="{8308238B-71F2-C71D-8FCE-87355F26F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8" y="1587"/>
              <a:ext cx="952" cy="423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633">
                  <a:solidFill>
                    <a:srgbClr val="000099"/>
                  </a:solidFill>
                  <a:latin typeface="Comic Sans MS" panose="030F0702030302020204" pitchFamily="66" charset="0"/>
                </a:rPr>
                <a:t>PTA</a:t>
              </a:r>
            </a:p>
          </p:txBody>
        </p:sp>
      </p:grpSp>
      <p:grpSp>
        <p:nvGrpSpPr>
          <p:cNvPr id="18437" name="Group 5">
            <a:extLst>
              <a:ext uri="{FF2B5EF4-FFF2-40B4-BE49-F238E27FC236}">
                <a16:creationId xmlns:a16="http://schemas.microsoft.com/office/drawing/2014/main" id="{8F619AE3-3C38-9129-C96C-F2DAFE33A4DB}"/>
              </a:ext>
            </a:extLst>
          </p:cNvPr>
          <p:cNvGrpSpPr>
            <a:grpSpLocks/>
          </p:cNvGrpSpPr>
          <p:nvPr/>
        </p:nvGrpSpPr>
        <p:grpSpPr bwMode="auto">
          <a:xfrm>
            <a:off x="8790954" y="3123769"/>
            <a:ext cx="2758959" cy="2000743"/>
            <a:chOff x="4254" y="1668"/>
            <a:chExt cx="2094" cy="1611"/>
          </a:xfrm>
        </p:grpSpPr>
        <p:sp>
          <p:nvSpPr>
            <p:cNvPr id="18438" name="AutoShape 6">
              <a:extLst>
                <a:ext uri="{FF2B5EF4-FFF2-40B4-BE49-F238E27FC236}">
                  <a16:creationId xmlns:a16="http://schemas.microsoft.com/office/drawing/2014/main" id="{27D24895-6BD9-D5CD-29D9-11E24424E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5" y="2328"/>
              <a:ext cx="1534" cy="6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DDDDDD"/>
                </a:gs>
                <a:gs pos="50000">
                  <a:srgbClr val="FFFFFF"/>
                </a:gs>
                <a:gs pos="100000">
                  <a:srgbClr val="DDDDDD"/>
                </a:gs>
              </a:gsLst>
              <a:lin ang="13500000" scaled="1"/>
            </a:gradFill>
            <a:ln w="9360">
              <a:solidFill>
                <a:srgbClr val="000099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633" i="1">
                  <a:solidFill>
                    <a:srgbClr val="000099"/>
                  </a:solidFill>
                  <a:latin typeface="Lucida Sans" panose="020B0602030504020204" pitchFamily="34" charset="0"/>
                </a:rPr>
                <a:t>Confronto </a:t>
              </a:r>
            </a:p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633" i="1">
                  <a:solidFill>
                    <a:srgbClr val="000099"/>
                  </a:solidFill>
                  <a:latin typeface="Lucida Sans" panose="020B0602030504020204" pitchFamily="34" charset="0"/>
                </a:rPr>
                <a:t>attività vs standard</a:t>
              </a:r>
            </a:p>
          </p:txBody>
        </p:sp>
        <p:sp>
          <p:nvSpPr>
            <p:cNvPr id="18439" name="Oval 7">
              <a:extLst>
                <a:ext uri="{FF2B5EF4-FFF2-40B4-BE49-F238E27FC236}">
                  <a16:creationId xmlns:a16="http://schemas.microsoft.com/office/drawing/2014/main" id="{99B96964-AAD4-5648-393B-3B5B9663F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3" y="2804"/>
              <a:ext cx="847" cy="476"/>
            </a:xfrm>
            <a:prstGeom prst="ellipse">
              <a:avLst/>
            </a:prstGeom>
            <a:solidFill>
              <a:srgbClr val="0099CC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Cartella </a:t>
              </a:r>
            </a:p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clinica</a:t>
              </a:r>
            </a:p>
          </p:txBody>
        </p:sp>
        <p:sp>
          <p:nvSpPr>
            <p:cNvPr id="18440" name="Oval 8">
              <a:extLst>
                <a:ext uri="{FF2B5EF4-FFF2-40B4-BE49-F238E27FC236}">
                  <a16:creationId xmlns:a16="http://schemas.microsoft.com/office/drawing/2014/main" id="{5C3B0042-FC1C-E9DC-1288-1B68BC0B7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3" y="2169"/>
              <a:ext cx="847" cy="529"/>
            </a:xfrm>
            <a:prstGeom prst="ellipse">
              <a:avLst/>
            </a:prstGeom>
            <a:solidFill>
              <a:srgbClr val="0099CC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633">
                  <a:solidFill>
                    <a:srgbClr val="000099"/>
                  </a:solidFill>
                  <a:latin typeface="Comic Sans MS" panose="030F0702030302020204" pitchFamily="66" charset="0"/>
                </a:rPr>
                <a:t>ATA</a:t>
              </a:r>
            </a:p>
          </p:txBody>
        </p:sp>
        <p:sp>
          <p:nvSpPr>
            <p:cNvPr id="18441" name="AutoShape 9">
              <a:extLst>
                <a:ext uri="{FF2B5EF4-FFF2-40B4-BE49-F238E27FC236}">
                  <a16:creationId xmlns:a16="http://schemas.microsoft.com/office/drawing/2014/main" id="{89236002-4E6D-FE86-A02B-0C0777C115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0000">
              <a:off x="4238" y="1851"/>
              <a:ext cx="688" cy="159"/>
            </a:xfrm>
            <a:prstGeom prst="curvedDownArrow">
              <a:avLst>
                <a:gd name="adj1" fmla="val 86541"/>
                <a:gd name="adj2" fmla="val 173082"/>
                <a:gd name="adj3" fmla="val 33333"/>
              </a:avLst>
            </a:prstGeom>
            <a:solidFill>
              <a:srgbClr val="0099CC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</p:grpSp>
      <p:grpSp>
        <p:nvGrpSpPr>
          <p:cNvPr id="18445" name="Group 13">
            <a:extLst>
              <a:ext uri="{FF2B5EF4-FFF2-40B4-BE49-F238E27FC236}">
                <a16:creationId xmlns:a16="http://schemas.microsoft.com/office/drawing/2014/main" id="{7D6FE2D0-9CD4-A1CE-D6AD-AB1925DEE35D}"/>
              </a:ext>
            </a:extLst>
          </p:cNvPr>
          <p:cNvGrpSpPr>
            <a:grpSpLocks/>
          </p:cNvGrpSpPr>
          <p:nvPr/>
        </p:nvGrpSpPr>
        <p:grpSpPr bwMode="auto">
          <a:xfrm>
            <a:off x="1686910" y="1972814"/>
            <a:ext cx="1811637" cy="4559111"/>
            <a:chOff x="0" y="985"/>
            <a:chExt cx="1375" cy="3671"/>
          </a:xfrm>
        </p:grpSpPr>
        <p:sp>
          <p:nvSpPr>
            <p:cNvPr id="18446" name="Line 14">
              <a:extLst>
                <a:ext uri="{FF2B5EF4-FFF2-40B4-BE49-F238E27FC236}">
                  <a16:creationId xmlns:a16="http://schemas.microsoft.com/office/drawing/2014/main" id="{09057666-1C14-6E54-0E1E-EF99C74AE5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1468"/>
              <a:ext cx="1" cy="317"/>
            </a:xfrm>
            <a:prstGeom prst="line">
              <a:avLst/>
            </a:prstGeom>
            <a:noFill/>
            <a:ln w="38160">
              <a:solidFill>
                <a:srgbClr val="CC0000"/>
              </a:solidFill>
              <a:miter lim="800000"/>
              <a:headEnd/>
              <a:tailEnd type="triangle" w="med" len="med"/>
            </a:ln>
            <a:effectLst>
              <a:outerShdw dist="17819" dir="2700000" algn="ctr" rotWithShape="0">
                <a:srgbClr val="FFCC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18447" name="Line 15">
              <a:extLst>
                <a:ext uri="{FF2B5EF4-FFF2-40B4-BE49-F238E27FC236}">
                  <a16:creationId xmlns:a16="http://schemas.microsoft.com/office/drawing/2014/main" id="{F2BCFA87-9022-451F-1BAC-5FF00ECAEA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2275"/>
              <a:ext cx="1" cy="317"/>
            </a:xfrm>
            <a:prstGeom prst="line">
              <a:avLst/>
            </a:prstGeom>
            <a:noFill/>
            <a:ln w="38160">
              <a:solidFill>
                <a:srgbClr val="CC0000"/>
              </a:solidFill>
              <a:miter lim="800000"/>
              <a:headEnd/>
              <a:tailEnd type="triangle" w="med" len="med"/>
            </a:ln>
            <a:effectLst>
              <a:outerShdw dist="17819" dir="2700000" algn="ctr" rotWithShape="0">
                <a:srgbClr val="FFCC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18448" name="Line 16">
              <a:extLst>
                <a:ext uri="{FF2B5EF4-FFF2-40B4-BE49-F238E27FC236}">
                  <a16:creationId xmlns:a16="http://schemas.microsoft.com/office/drawing/2014/main" id="{2857B8B2-B6AF-6EBB-F4F6-2929F6905D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2838"/>
              <a:ext cx="1" cy="317"/>
            </a:xfrm>
            <a:prstGeom prst="line">
              <a:avLst/>
            </a:prstGeom>
            <a:noFill/>
            <a:ln w="38160">
              <a:solidFill>
                <a:srgbClr val="CC0000"/>
              </a:solidFill>
              <a:miter lim="800000"/>
              <a:headEnd/>
              <a:tailEnd type="triangle" w="med" len="med"/>
            </a:ln>
            <a:effectLst>
              <a:outerShdw dist="17819" dir="2700000" algn="ctr" rotWithShape="0">
                <a:srgbClr val="FFCC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18449" name="Line 17">
              <a:extLst>
                <a:ext uri="{FF2B5EF4-FFF2-40B4-BE49-F238E27FC236}">
                  <a16:creationId xmlns:a16="http://schemas.microsoft.com/office/drawing/2014/main" id="{CDD8742E-E6BF-9B69-25FE-CD11DC9EC0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3433"/>
              <a:ext cx="1" cy="317"/>
            </a:xfrm>
            <a:prstGeom prst="line">
              <a:avLst/>
            </a:prstGeom>
            <a:noFill/>
            <a:ln w="38160">
              <a:solidFill>
                <a:srgbClr val="CC0000"/>
              </a:solidFill>
              <a:miter lim="800000"/>
              <a:headEnd/>
              <a:tailEnd type="triangle" w="med" len="med"/>
            </a:ln>
            <a:effectLst>
              <a:outerShdw dist="17819" dir="2700000" algn="ctr" rotWithShape="0">
                <a:srgbClr val="FFCC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18450" name="Oval 18">
              <a:extLst>
                <a:ext uri="{FF2B5EF4-FFF2-40B4-BE49-F238E27FC236}">
                  <a16:creationId xmlns:a16="http://schemas.microsoft.com/office/drawing/2014/main" id="{19CB6846-A2E3-587A-FE74-73D51F2F4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" y="985"/>
              <a:ext cx="1111" cy="476"/>
            </a:xfrm>
            <a:prstGeom prst="ellipse">
              <a:avLst/>
            </a:prstGeom>
            <a:noFill/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analisi </a:t>
              </a:r>
            </a:p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prescrizione</a:t>
              </a:r>
            </a:p>
          </p:txBody>
        </p:sp>
        <p:sp>
          <p:nvSpPr>
            <p:cNvPr id="18451" name="Oval 19">
              <a:extLst>
                <a:ext uri="{FF2B5EF4-FFF2-40B4-BE49-F238E27FC236}">
                  <a16:creationId xmlns:a16="http://schemas.microsoft.com/office/drawing/2014/main" id="{0F1FA997-7B05-4EB6-94F2-3AD8827A6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" y="1792"/>
              <a:ext cx="952" cy="476"/>
            </a:xfrm>
            <a:prstGeom prst="ellipse">
              <a:avLst/>
            </a:prstGeom>
            <a:noFill/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selezione </a:t>
              </a:r>
            </a:p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molecole</a:t>
              </a:r>
            </a:p>
          </p:txBody>
        </p:sp>
        <p:sp>
          <p:nvSpPr>
            <p:cNvPr id="18452" name="Oval 20">
              <a:extLst>
                <a:ext uri="{FF2B5EF4-FFF2-40B4-BE49-F238E27FC236}">
                  <a16:creationId xmlns:a16="http://schemas.microsoft.com/office/drawing/2014/main" id="{04B7EB95-3CB8-3228-C734-17A16A7FA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" y="2619"/>
              <a:ext cx="635" cy="212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PTA</a:t>
              </a:r>
            </a:p>
          </p:txBody>
        </p:sp>
        <p:sp>
          <p:nvSpPr>
            <p:cNvPr id="18453" name="Oval 21">
              <a:extLst>
                <a:ext uri="{FF2B5EF4-FFF2-40B4-BE49-F238E27FC236}">
                  <a16:creationId xmlns:a16="http://schemas.microsoft.com/office/drawing/2014/main" id="{5651A4D2-3CF8-C817-6682-24BC6FD9F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" y="3161"/>
              <a:ext cx="635" cy="265"/>
            </a:xfrm>
            <a:prstGeom prst="ellipse">
              <a:avLst/>
            </a:prstGeom>
            <a:solidFill>
              <a:srgbClr val="0099CC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ATA</a:t>
              </a:r>
            </a:p>
          </p:txBody>
        </p:sp>
        <p:sp>
          <p:nvSpPr>
            <p:cNvPr id="18454" name="Oval 22">
              <a:extLst>
                <a:ext uri="{FF2B5EF4-FFF2-40B4-BE49-F238E27FC236}">
                  <a16:creationId xmlns:a16="http://schemas.microsoft.com/office/drawing/2014/main" id="{D4D0658D-512C-C636-9F2B-329F7DF52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57"/>
              <a:ext cx="1376" cy="900"/>
            </a:xfrm>
            <a:prstGeom prst="ellipse">
              <a:avLst/>
            </a:prstGeom>
            <a:solidFill>
              <a:srgbClr val="B2B2B2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Monitoraggio</a:t>
              </a:r>
            </a:p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 mensile </a:t>
              </a:r>
            </a:p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Reporting</a:t>
              </a:r>
            </a:p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 trimestrale</a:t>
              </a:r>
            </a:p>
          </p:txBody>
        </p:sp>
      </p:grpSp>
      <p:grpSp>
        <p:nvGrpSpPr>
          <p:cNvPr id="18455" name="Group 23">
            <a:extLst>
              <a:ext uri="{FF2B5EF4-FFF2-40B4-BE49-F238E27FC236}">
                <a16:creationId xmlns:a16="http://schemas.microsoft.com/office/drawing/2014/main" id="{886B4460-B292-6421-A446-6A1790999B36}"/>
              </a:ext>
            </a:extLst>
          </p:cNvPr>
          <p:cNvGrpSpPr>
            <a:grpSpLocks/>
          </p:cNvGrpSpPr>
          <p:nvPr/>
        </p:nvGrpSpPr>
        <p:grpSpPr bwMode="auto">
          <a:xfrm>
            <a:off x="6880500" y="5081046"/>
            <a:ext cx="3108111" cy="1358667"/>
            <a:chOff x="2804" y="3244"/>
            <a:chExt cx="2359" cy="1094"/>
          </a:xfrm>
        </p:grpSpPr>
        <p:sp>
          <p:nvSpPr>
            <p:cNvPr id="18456" name="AutoShape 24">
              <a:extLst>
                <a:ext uri="{FF2B5EF4-FFF2-40B4-BE49-F238E27FC236}">
                  <a16:creationId xmlns:a16="http://schemas.microsoft.com/office/drawing/2014/main" id="{DC0E1647-CFDB-3D22-1BD6-4321604F1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4" y="3810"/>
              <a:ext cx="1905" cy="529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DDDDDD"/>
                </a:gs>
                <a:gs pos="50000">
                  <a:srgbClr val="FFFFFF"/>
                </a:gs>
                <a:gs pos="100000">
                  <a:srgbClr val="DDDDDD"/>
                </a:gs>
              </a:gsLst>
              <a:lin ang="13500000" scaled="1"/>
            </a:gradFill>
            <a:ln w="9360">
              <a:solidFill>
                <a:srgbClr val="000099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633" i="1">
                  <a:solidFill>
                    <a:srgbClr val="000099"/>
                  </a:solidFill>
                  <a:latin typeface="Lucida Sans" panose="020B0602030504020204" pitchFamily="34" charset="0"/>
                </a:rPr>
                <a:t>Operare </a:t>
              </a:r>
            </a:p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633" i="1">
                  <a:solidFill>
                    <a:srgbClr val="000099"/>
                  </a:solidFill>
                  <a:latin typeface="Lucida Sans" panose="020B0602030504020204" pitchFamily="34" charset="0"/>
                </a:rPr>
                <a:t>adeguamenti necessari</a:t>
              </a:r>
            </a:p>
          </p:txBody>
        </p:sp>
        <p:sp>
          <p:nvSpPr>
            <p:cNvPr id="18457" name="Oval 25">
              <a:extLst>
                <a:ext uri="{FF2B5EF4-FFF2-40B4-BE49-F238E27FC236}">
                  <a16:creationId xmlns:a16="http://schemas.microsoft.com/office/drawing/2014/main" id="{94243FA9-3110-3CEC-58B0-C98CFE6B0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0" y="3492"/>
              <a:ext cx="1640" cy="423"/>
            </a:xfrm>
            <a:prstGeom prst="ellipse">
              <a:avLst/>
            </a:prstGeom>
            <a:solidFill>
              <a:srgbClr val="FFCC00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Intervento sulla </a:t>
              </a:r>
            </a:p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prescrizione</a:t>
              </a:r>
            </a:p>
          </p:txBody>
        </p:sp>
        <p:sp>
          <p:nvSpPr>
            <p:cNvPr id="18458" name="AutoShape 26">
              <a:extLst>
                <a:ext uri="{FF2B5EF4-FFF2-40B4-BE49-F238E27FC236}">
                  <a16:creationId xmlns:a16="http://schemas.microsoft.com/office/drawing/2014/main" id="{E95A2851-B188-30BC-88B2-B49A780EB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000">
              <a:off x="4501" y="3439"/>
              <a:ext cx="688" cy="159"/>
            </a:xfrm>
            <a:prstGeom prst="curvedDownArrow">
              <a:avLst>
                <a:gd name="adj1" fmla="val 86541"/>
                <a:gd name="adj2" fmla="val 173082"/>
                <a:gd name="adj3" fmla="val 33333"/>
              </a:avLst>
            </a:prstGeom>
            <a:solidFill>
              <a:srgbClr val="0099CC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</p:grpSp>
      <p:grpSp>
        <p:nvGrpSpPr>
          <p:cNvPr id="18459" name="Group 27">
            <a:extLst>
              <a:ext uri="{FF2B5EF4-FFF2-40B4-BE49-F238E27FC236}">
                <a16:creationId xmlns:a16="http://schemas.microsoft.com/office/drawing/2014/main" id="{6D899F50-B158-23B4-DB88-94F43E07AA0E}"/>
              </a:ext>
            </a:extLst>
          </p:cNvPr>
          <p:cNvGrpSpPr>
            <a:grpSpLocks/>
          </p:cNvGrpSpPr>
          <p:nvPr/>
        </p:nvGrpSpPr>
        <p:grpSpPr bwMode="auto">
          <a:xfrm>
            <a:off x="4789542" y="3095205"/>
            <a:ext cx="2787945" cy="2661448"/>
            <a:chOff x="1217" y="1645"/>
            <a:chExt cx="2116" cy="2143"/>
          </a:xfrm>
        </p:grpSpPr>
        <p:sp>
          <p:nvSpPr>
            <p:cNvPr id="18460" name="AutoShape 28">
              <a:extLst>
                <a:ext uri="{FF2B5EF4-FFF2-40B4-BE49-F238E27FC236}">
                  <a16:creationId xmlns:a16="http://schemas.microsoft.com/office/drawing/2014/main" id="{0AFCF8D4-CF2D-D56A-23F9-818E0EF19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" y="1693"/>
              <a:ext cx="1587" cy="6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DDDDDD"/>
                </a:gs>
                <a:gs pos="50000">
                  <a:srgbClr val="FFFFFF"/>
                </a:gs>
                <a:gs pos="100000">
                  <a:srgbClr val="DDDDDD"/>
                </a:gs>
              </a:gsLst>
              <a:lin ang="13500000" scaled="1"/>
            </a:gradFill>
            <a:ln w="9360">
              <a:solidFill>
                <a:srgbClr val="000099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633" i="1">
                  <a:solidFill>
                    <a:srgbClr val="000099"/>
                  </a:solidFill>
                  <a:latin typeface="Lucida Sans" panose="020B0602030504020204" pitchFamily="34" charset="0"/>
                </a:rPr>
                <a:t>Monitoraggio </a:t>
              </a:r>
            </a:p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633" i="1">
                  <a:solidFill>
                    <a:srgbClr val="000099"/>
                  </a:solidFill>
                  <a:latin typeface="Lucida Sans" panose="020B0602030504020204" pitchFamily="34" charset="0"/>
                </a:rPr>
                <a:t>effetti </a:t>
              </a:r>
            </a:p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633" i="1">
                  <a:solidFill>
                    <a:srgbClr val="000099"/>
                  </a:solidFill>
                  <a:latin typeface="Lucida Sans" panose="020B0602030504020204" pitchFamily="34" charset="0"/>
                </a:rPr>
                <a:t>e adeguamenti</a:t>
              </a:r>
            </a:p>
          </p:txBody>
        </p:sp>
        <p:sp>
          <p:nvSpPr>
            <p:cNvPr id="18461" name="Oval 29">
              <a:extLst>
                <a:ext uri="{FF2B5EF4-FFF2-40B4-BE49-F238E27FC236}">
                  <a16:creationId xmlns:a16="http://schemas.microsoft.com/office/drawing/2014/main" id="{ECCC8755-FEB1-0E13-ADEE-BA7C2E93A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2275"/>
              <a:ext cx="1376" cy="899"/>
            </a:xfrm>
            <a:prstGeom prst="ellipse">
              <a:avLst/>
            </a:prstGeom>
            <a:solidFill>
              <a:srgbClr val="B2B2B2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2456" rIns="81646" bIns="4245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Monitoraggio</a:t>
              </a:r>
            </a:p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 mensile </a:t>
              </a:r>
            </a:p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Reporting</a:t>
              </a:r>
            </a:p>
            <a:p>
              <a:pPr algn="ctr" eaLnBrk="0">
                <a:lnSpc>
                  <a:spcPct val="100000"/>
                </a:lnSpc>
                <a:buClrTx/>
                <a:buFontTx/>
                <a:buNone/>
              </a:pPr>
              <a:r>
                <a:rPr lang="it-IT" altLang="it-IT" sz="1452">
                  <a:solidFill>
                    <a:srgbClr val="000099"/>
                  </a:solidFill>
                  <a:latin typeface="Comic Sans MS" panose="030F0702030302020204" pitchFamily="66" charset="0"/>
                </a:rPr>
                <a:t> trimestrale</a:t>
              </a:r>
            </a:p>
          </p:txBody>
        </p:sp>
        <p:sp>
          <p:nvSpPr>
            <p:cNvPr id="18462" name="AutoShape 30">
              <a:extLst>
                <a:ext uri="{FF2B5EF4-FFF2-40B4-BE49-F238E27FC236}">
                  <a16:creationId xmlns:a16="http://schemas.microsoft.com/office/drawing/2014/main" id="{9AAD5012-B33F-9DC0-058D-3C70B1A54F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920000">
              <a:off x="2492" y="3390"/>
              <a:ext cx="688" cy="159"/>
            </a:xfrm>
            <a:prstGeom prst="curvedDownArrow">
              <a:avLst>
                <a:gd name="adj1" fmla="val 86541"/>
                <a:gd name="adj2" fmla="val 173082"/>
                <a:gd name="adj3" fmla="val 33333"/>
              </a:avLst>
            </a:prstGeom>
            <a:solidFill>
              <a:srgbClr val="0099CC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sp>
          <p:nvSpPr>
            <p:cNvPr id="18463" name="AutoShape 31">
              <a:extLst>
                <a:ext uri="{FF2B5EF4-FFF2-40B4-BE49-F238E27FC236}">
                  <a16:creationId xmlns:a16="http://schemas.microsoft.com/office/drawing/2014/main" id="{9FAF0CC2-AC52-45AB-793A-89048BAFB9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080000">
              <a:off x="2593" y="1856"/>
              <a:ext cx="688" cy="159"/>
            </a:xfrm>
            <a:prstGeom prst="curvedDownArrow">
              <a:avLst>
                <a:gd name="adj1" fmla="val 86541"/>
                <a:gd name="adj2" fmla="val 173082"/>
                <a:gd name="adj3" fmla="val 33333"/>
              </a:avLst>
            </a:prstGeom>
            <a:solidFill>
              <a:srgbClr val="0099CC"/>
            </a:solidFill>
            <a:ln w="936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CDE658AC-0E86-75F8-3EDA-90452B9D2EF2}"/>
              </a:ext>
            </a:extLst>
          </p:cNvPr>
          <p:cNvGrpSpPr/>
          <p:nvPr/>
        </p:nvGrpSpPr>
        <p:grpSpPr>
          <a:xfrm>
            <a:off x="697237" y="-20419"/>
            <a:ext cx="9647512" cy="1660185"/>
            <a:chOff x="773113" y="203402"/>
            <a:chExt cx="10056813" cy="1624903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C83B84E-C035-9A5B-9996-42D0C1DC7D35}"/>
                </a:ext>
              </a:extLst>
            </p:cNvPr>
            <p:cNvSpPr/>
            <p:nvPr/>
          </p:nvSpPr>
          <p:spPr>
            <a:xfrm>
              <a:off x="4368557" y="203402"/>
              <a:ext cx="6096000" cy="6143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solidFill>
                <a:srgbClr val="240616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sz="1400" b="1" dirty="0">
                  <a:solidFill>
                    <a:schemeClr val="tx1"/>
                  </a:solidFill>
                </a:rPr>
                <a:t>A.O. Ordine Mauriziano di Torino</a:t>
              </a:r>
            </a:p>
            <a:p>
              <a:pPr algn="ctr">
                <a:defRPr/>
              </a:pPr>
              <a:r>
                <a:rPr lang="it-IT" b="1" dirty="0">
                  <a:solidFill>
                    <a:schemeClr val="tx1"/>
                  </a:solidFill>
                </a:rPr>
                <a:t>Progetto «Farmacista di Corsia» - Metodologia</a:t>
              </a:r>
            </a:p>
          </p:txBody>
        </p:sp>
        <p:sp>
          <p:nvSpPr>
            <p:cNvPr id="13" name="AutoShape 1027">
              <a:extLst>
                <a:ext uri="{FF2B5EF4-FFF2-40B4-BE49-F238E27FC236}">
                  <a16:creationId xmlns:a16="http://schemas.microsoft.com/office/drawing/2014/main" id="{372B4D35-FD48-75A5-EABA-16520B2A1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13" y="1093292"/>
              <a:ext cx="914400" cy="735013"/>
            </a:xfrm>
            <a:prstGeom prst="chevron">
              <a:avLst>
                <a:gd name="adj" fmla="val 3333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it-IT" altLang="it-IT" dirty="0">
                  <a:cs typeface="Arial" panose="020B0604020202020204" pitchFamily="34" charset="0"/>
                </a:rPr>
                <a:t> </a:t>
              </a:r>
              <a:r>
                <a:rPr lang="it-IT" altLang="it-IT" b="1" dirty="0">
                  <a:cs typeface="Arial" panose="020B0604020202020204" pitchFamily="34" charset="0"/>
                </a:rPr>
                <a:t>2004</a:t>
              </a:r>
              <a:endParaRPr lang="it-IT" altLang="it-IT" dirty="0">
                <a:cs typeface="Arial" panose="020B0604020202020204" pitchFamily="34" charset="0"/>
              </a:endParaRPr>
            </a:p>
          </p:txBody>
        </p:sp>
        <p:sp>
          <p:nvSpPr>
            <p:cNvPr id="14" name="AutoShape 1027">
              <a:extLst>
                <a:ext uri="{FF2B5EF4-FFF2-40B4-BE49-F238E27FC236}">
                  <a16:creationId xmlns:a16="http://schemas.microsoft.com/office/drawing/2014/main" id="{EA0CAF29-A8B2-E9AA-DA48-22EEC6747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1093292"/>
              <a:ext cx="914400" cy="735013"/>
            </a:xfrm>
            <a:prstGeom prst="chevron">
              <a:avLst>
                <a:gd name="adj" fmla="val 3333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it-IT" altLang="it-IT" dirty="0">
                  <a:cs typeface="Arial" panose="020B0604020202020204" pitchFamily="34" charset="0"/>
                </a:rPr>
                <a:t> </a:t>
              </a:r>
              <a:r>
                <a:rPr lang="it-IT" altLang="it-IT" b="1" dirty="0">
                  <a:cs typeface="Arial" panose="020B0604020202020204" pitchFamily="34" charset="0"/>
                </a:rPr>
                <a:t>2011</a:t>
              </a:r>
              <a:endParaRPr lang="it-IT" altLang="it-IT" dirty="0">
                <a:cs typeface="Arial" panose="020B0604020202020204" pitchFamily="34" charset="0"/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2F9D58D3-C3A6-D99C-2F11-7E630B8536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4501" y="1061542"/>
              <a:ext cx="4406900" cy="720725"/>
              <a:chOff x="2303550" y="990288"/>
              <a:chExt cx="4407497" cy="721114"/>
            </a:xfrm>
          </p:grpSpPr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6388F5E-F8FF-BF9E-E60A-982BB559032E}"/>
                  </a:ext>
                </a:extLst>
              </p:cNvPr>
              <p:cNvSpPr txBox="1"/>
              <p:nvPr/>
            </p:nvSpPr>
            <p:spPr>
              <a:xfrm>
                <a:off x="3184731" y="990288"/>
                <a:ext cx="2645133" cy="3700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Clinical</a:t>
                </a:r>
                <a:r>
                  <a:rPr lang="it-IT" b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it-IT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Governance</a:t>
                </a:r>
                <a:endParaRPr lang="it-IT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D013C8C-314B-0688-E087-2DD1FB07C036}"/>
                  </a:ext>
                </a:extLst>
              </p:cNvPr>
              <p:cNvSpPr txBox="1"/>
              <p:nvPr/>
            </p:nvSpPr>
            <p:spPr>
              <a:xfrm>
                <a:off x="2303550" y="1341315"/>
                <a:ext cx="4407497" cy="37008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b="1" dirty="0">
                    <a:solidFill>
                      <a:schemeClr val="accent1">
                        <a:lumMod val="75000"/>
                      </a:schemeClr>
                    </a:solidFill>
                  </a:rPr>
                  <a:t>sostenibilità dei trattamenti emergenti</a:t>
                </a:r>
              </a:p>
            </p:txBody>
          </p:sp>
          <p:cxnSp>
            <p:nvCxnSpPr>
              <p:cNvPr id="18" name="Connettore 1 53">
                <a:extLst>
                  <a:ext uri="{FF2B5EF4-FFF2-40B4-BE49-F238E27FC236}">
                    <a16:creationId xmlns:a16="http://schemas.microsoft.com/office/drawing/2014/main" id="{CA3CE479-AC82-2050-968A-2A53DB7DC77B}"/>
                  </a:ext>
                </a:extLst>
              </p:cNvPr>
              <p:cNvCxnSpPr/>
              <p:nvPr/>
            </p:nvCxnSpPr>
            <p:spPr>
              <a:xfrm>
                <a:off x="2414690" y="1388966"/>
                <a:ext cx="4239199" cy="0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Connettore 1 53">
              <a:extLst>
                <a:ext uri="{FF2B5EF4-FFF2-40B4-BE49-F238E27FC236}">
                  <a16:creationId xmlns:a16="http://schemas.microsoft.com/office/drawing/2014/main" id="{8AA96AB5-2DA8-3F62-D2F9-7DFAEFAAC1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81851" y="1472210"/>
              <a:ext cx="23749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utoShape 1027">
              <a:extLst>
                <a:ext uri="{FF2B5EF4-FFF2-40B4-BE49-F238E27FC236}">
                  <a16:creationId xmlns:a16="http://schemas.microsoft.com/office/drawing/2014/main" id="{E0273C2E-B0C1-8D74-C9E6-DCE55696B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5526" y="1073514"/>
              <a:ext cx="914400" cy="735013"/>
            </a:xfrm>
            <a:prstGeom prst="chevron">
              <a:avLst>
                <a:gd name="adj" fmla="val 3333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it-IT" altLang="it-IT" dirty="0">
                  <a:cs typeface="Arial" panose="020B0604020202020204" pitchFamily="34" charset="0"/>
                </a:rPr>
                <a:t> </a:t>
              </a:r>
              <a:r>
                <a:rPr lang="it-IT" altLang="it-IT" b="1" dirty="0">
                  <a:cs typeface="Arial" panose="020B0604020202020204" pitchFamily="34" charset="0"/>
                </a:rPr>
                <a:t>oggi</a:t>
              </a:r>
              <a:endParaRPr lang="it-IT" altLang="it-IT" dirty="0">
                <a:cs typeface="Arial" panose="020B0604020202020204" pitchFamily="34" charset="0"/>
              </a:endParaRPr>
            </a:p>
          </p:txBody>
        </p:sp>
      </p:grpSp>
      <p:sp>
        <p:nvSpPr>
          <p:cNvPr id="22" name="Oval 40">
            <a:extLst>
              <a:ext uri="{FF2B5EF4-FFF2-40B4-BE49-F238E27FC236}">
                <a16:creationId xmlns:a16="http://schemas.microsoft.com/office/drawing/2014/main" id="{1C6D7271-EA7C-3EB9-2515-D332CE6A1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2185" y="2798000"/>
            <a:ext cx="852487" cy="442912"/>
          </a:xfrm>
          <a:prstGeom prst="ellipse">
            <a:avLst/>
          </a:prstGeom>
          <a:solidFill>
            <a:srgbClr val="00FF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it-IT" altLang="it-IT" sz="1350" b="1"/>
              <a:t>LG</a:t>
            </a:r>
          </a:p>
        </p:txBody>
      </p:sp>
      <p:sp>
        <p:nvSpPr>
          <p:cNvPr id="23" name="Oval 59">
            <a:extLst>
              <a:ext uri="{FF2B5EF4-FFF2-40B4-BE49-F238E27FC236}">
                <a16:creationId xmlns:a16="http://schemas.microsoft.com/office/drawing/2014/main" id="{8C991F64-FC4E-03C5-60E3-A698F8D0A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250" y="1741534"/>
            <a:ext cx="1600200" cy="74295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900" b="1">
                <a:solidFill>
                  <a:schemeClr val="tx1"/>
                </a:solidFill>
              </a:rPr>
              <a:t>MATRICE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900" b="1">
                <a:solidFill>
                  <a:schemeClr val="tx1"/>
                </a:solidFill>
              </a:rPr>
              <a:t> DI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900" b="1">
                <a:solidFill>
                  <a:schemeClr val="tx1"/>
                </a:solidFill>
              </a:rPr>
              <a:t>STRATEGICITA’</a:t>
            </a:r>
          </a:p>
        </p:txBody>
      </p:sp>
      <p:sp>
        <p:nvSpPr>
          <p:cNvPr id="24" name="Oval 38">
            <a:extLst>
              <a:ext uri="{FF2B5EF4-FFF2-40B4-BE49-F238E27FC236}">
                <a16:creationId xmlns:a16="http://schemas.microsoft.com/office/drawing/2014/main" id="{D19FD25F-D489-69F1-FD0D-8544E0559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8454" y="2468522"/>
            <a:ext cx="1895475" cy="785813"/>
          </a:xfrm>
          <a:prstGeom prst="ellipse">
            <a:avLst/>
          </a:prstGeom>
          <a:solidFill>
            <a:srgbClr val="00FF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it-IT" sz="2100" b="1">
                <a:solidFill>
                  <a:schemeClr val="tx1"/>
                </a:solidFill>
              </a:rPr>
              <a:t>LG</a:t>
            </a:r>
          </a:p>
        </p:txBody>
      </p:sp>
      <p:sp>
        <p:nvSpPr>
          <p:cNvPr id="25" name="Oval 59">
            <a:extLst>
              <a:ext uri="{FF2B5EF4-FFF2-40B4-BE49-F238E27FC236}">
                <a16:creationId xmlns:a16="http://schemas.microsoft.com/office/drawing/2014/main" id="{98CFB330-8743-3CB7-FCB0-F274C2C9A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639" y="1851455"/>
            <a:ext cx="1600200" cy="74295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900" b="1">
                <a:solidFill>
                  <a:schemeClr val="tx1"/>
                </a:solidFill>
              </a:rPr>
              <a:t>MATRICE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900" b="1">
                <a:solidFill>
                  <a:schemeClr val="tx1"/>
                </a:solidFill>
              </a:rPr>
              <a:t> DI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900" b="1">
                <a:solidFill>
                  <a:schemeClr val="tx1"/>
                </a:solidFill>
              </a:rPr>
              <a:t>STRATEGICITA’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3B54C2B-1B9B-126C-EFA9-FDC0B9B9C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000" y="1581314"/>
            <a:ext cx="7740000" cy="43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0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05" name="Group 485">
            <a:extLst>
              <a:ext uri="{FF2B5EF4-FFF2-40B4-BE49-F238E27FC236}">
                <a16:creationId xmlns:a16="http://schemas.microsoft.com/office/drawing/2014/main" id="{899AD588-DF06-27DF-EF35-B25E21802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684818"/>
              </p:ext>
            </p:extLst>
          </p:nvPr>
        </p:nvGraphicFramePr>
        <p:xfrm>
          <a:off x="1647374" y="649509"/>
          <a:ext cx="8862690" cy="5937776"/>
        </p:xfrm>
        <a:graphic>
          <a:graphicData uri="http://schemas.openxmlformats.org/drawingml/2006/table">
            <a:tbl>
              <a:tblPr/>
              <a:tblGrid>
                <a:gridCol w="3609019">
                  <a:extLst>
                    <a:ext uri="{9D8B030D-6E8A-4147-A177-3AD203B41FA5}">
                      <a16:colId xmlns:a16="http://schemas.microsoft.com/office/drawing/2014/main" val="949756062"/>
                    </a:ext>
                  </a:extLst>
                </a:gridCol>
                <a:gridCol w="2004690">
                  <a:extLst>
                    <a:ext uri="{9D8B030D-6E8A-4147-A177-3AD203B41FA5}">
                      <a16:colId xmlns:a16="http://schemas.microsoft.com/office/drawing/2014/main" val="4176096962"/>
                    </a:ext>
                  </a:extLst>
                </a:gridCol>
                <a:gridCol w="1106036">
                  <a:extLst>
                    <a:ext uri="{9D8B030D-6E8A-4147-A177-3AD203B41FA5}">
                      <a16:colId xmlns:a16="http://schemas.microsoft.com/office/drawing/2014/main" val="887710190"/>
                    </a:ext>
                  </a:extLst>
                </a:gridCol>
                <a:gridCol w="1244291">
                  <a:extLst>
                    <a:ext uri="{9D8B030D-6E8A-4147-A177-3AD203B41FA5}">
                      <a16:colId xmlns:a16="http://schemas.microsoft.com/office/drawing/2014/main" val="2884360811"/>
                    </a:ext>
                  </a:extLst>
                </a:gridCol>
                <a:gridCol w="898654">
                  <a:extLst>
                    <a:ext uri="{9D8B030D-6E8A-4147-A177-3AD203B41FA5}">
                      <a16:colId xmlns:a16="http://schemas.microsoft.com/office/drawing/2014/main" val="961008663"/>
                    </a:ext>
                  </a:extLst>
                </a:gridCol>
              </a:tblGrid>
              <a:tr h="53203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STRUTTURA 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RESPONSABILE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SPESA 2010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SPESA 2009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DELTA%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443929"/>
                  </a:ext>
                </a:extLst>
              </a:tr>
              <a:tr h="481296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S.C.D.U. CHIRURGIA GENERALE ED ONCOLOGICA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CAPUSSOTTI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590.032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493.854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16,30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018580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S.C. ANESTESIA E RIANIMAZIONE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SEGALA 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483.046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496.714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-2,83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638396"/>
                  </a:ext>
                </a:extLst>
              </a:tr>
              <a:tr h="39209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S.S.D. SALE  OPERATORIE GENERALI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CAPUSSOTTI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348.735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356.596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-2,25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067571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S.C.D.U. ORTOPEDIA E TRAUMATOL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CASTOLDI 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211.480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552.337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-161,18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25519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REPARTO 4C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CAPUSSOTTI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127.097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127.496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-0,31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9955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S.C. OCULISTICA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Dr.OLDANI 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84.115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41.756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50,36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635233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REPARTO 4A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CAPUSSOTTI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83.976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72.630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13,51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234244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S.C. UROLOGIA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LAUDI 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39.343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33.907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13,82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872104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S.C. ODONTOSTOMATOLOGIA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GOIA 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16.674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14.229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14,66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4418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S.C. OTORINOLARINGOIATRIA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BONGIOANNINI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7.308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9.104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-24,58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140206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S.C. CHIRURGIA PL E RICOSTR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CROVELLA 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6.342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9.795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-54,45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137978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S.C. CHIRURGIA GENERALE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CAPUSSOTTI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5.836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27.817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-376,64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803520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S.S. CHIRURGIA DELLA TIROIDE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 MENSA 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3.201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10.959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-242,36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958115"/>
                  </a:ext>
                </a:extLst>
              </a:tr>
              <a:tr h="335946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PRE RICOVERO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</a:endParaRP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182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110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39,56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153450"/>
                  </a:ext>
                </a:extLst>
              </a:tr>
              <a:tr h="298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S.S.D. DAY &amp; WEEKLY SURGERY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Dr. CAPUSSOTTI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171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489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-185,96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133811"/>
                  </a:ext>
                </a:extLst>
              </a:tr>
              <a:tr h="561383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Totale Dipartimento Area Chirurgica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endParaRPr kumimoji="0" lang="it-IT" altLang="it-IT" sz="15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endParaRPr kumimoji="0" lang="it-IT" altLang="it-IT" sz="15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</a:endParaRP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2.007.538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2.247.793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  <a:tab pos="10134600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-11,97</a:t>
                      </a:r>
                    </a:p>
                  </a:txBody>
                  <a:tcPr marL="82953" marR="82953" marT="0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701686"/>
                  </a:ext>
                </a:extLst>
              </a:tr>
            </a:tbl>
          </a:graphicData>
        </a:graphic>
      </p:graphicFrame>
      <p:sp>
        <p:nvSpPr>
          <p:cNvPr id="5207" name="Text Box 87">
            <a:extLst>
              <a:ext uri="{FF2B5EF4-FFF2-40B4-BE49-F238E27FC236}">
                <a16:creationId xmlns:a16="http://schemas.microsoft.com/office/drawing/2014/main" id="{D29E0EEA-493A-E20B-A1DC-0364F9EC1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75" y="33125"/>
            <a:ext cx="6725506" cy="5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 eaLnBrk="0">
              <a:buClrTx/>
              <a:buFontTx/>
              <a:buNone/>
            </a:pPr>
            <a:r>
              <a:rPr lang="it-IT" altLang="it-IT" sz="1633" b="1">
                <a:solidFill>
                  <a:srgbClr val="FF0000"/>
                </a:solidFill>
              </a:rPr>
              <a:t>Confronto spesa Medicinali 2010 vs 2009 per Struttura Complessa </a:t>
            </a:r>
          </a:p>
          <a:p>
            <a:pPr algn="ctr" eaLnBrk="0">
              <a:buClrTx/>
              <a:buFontTx/>
              <a:buNone/>
            </a:pPr>
            <a:r>
              <a:rPr lang="it-IT" altLang="it-IT" sz="1633" b="1">
                <a:solidFill>
                  <a:srgbClr val="FF0000"/>
                </a:solidFill>
              </a:rPr>
              <a:t>   Sottoconti economici 102-103-109-116-119</a:t>
            </a:r>
          </a:p>
        </p:txBody>
      </p:sp>
      <p:sp>
        <p:nvSpPr>
          <p:cNvPr id="5208" name="AutoShape 88">
            <a:extLst>
              <a:ext uri="{FF2B5EF4-FFF2-40B4-BE49-F238E27FC236}">
                <a16:creationId xmlns:a16="http://schemas.microsoft.com/office/drawing/2014/main" id="{5781CB67-60A4-F812-FF6A-53D1C84A7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58" y="1143481"/>
            <a:ext cx="8818045" cy="653829"/>
          </a:xfrm>
          <a:prstGeom prst="roundRect">
            <a:avLst>
              <a:gd name="adj" fmla="val 218"/>
            </a:avLst>
          </a:prstGeom>
          <a:noFill/>
          <a:ln w="7200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44" name="Group 36">
            <a:extLst>
              <a:ext uri="{FF2B5EF4-FFF2-40B4-BE49-F238E27FC236}">
                <a16:creationId xmlns:a16="http://schemas.microsoft.com/office/drawing/2014/main" id="{775DBE57-3E06-5B58-F1B0-AE931FADCC7F}"/>
              </a:ext>
            </a:extLst>
          </p:cNvPr>
          <p:cNvGraphicFramePr>
            <a:graphicFrameLocks noGrp="1"/>
          </p:cNvGraphicFramePr>
          <p:nvPr/>
        </p:nvGraphicFramePr>
        <p:xfrm>
          <a:off x="2283920" y="1106037"/>
          <a:ext cx="7603998" cy="4089329"/>
        </p:xfrm>
        <a:graphic>
          <a:graphicData uri="http://schemas.openxmlformats.org/drawingml/2006/table">
            <a:tbl>
              <a:tblPr/>
              <a:tblGrid>
                <a:gridCol w="1857795">
                  <a:extLst>
                    <a:ext uri="{9D8B030D-6E8A-4147-A177-3AD203B41FA5}">
                      <a16:colId xmlns:a16="http://schemas.microsoft.com/office/drawing/2014/main" val="2092720779"/>
                    </a:ext>
                  </a:extLst>
                </a:gridCol>
                <a:gridCol w="3813520">
                  <a:extLst>
                    <a:ext uri="{9D8B030D-6E8A-4147-A177-3AD203B41FA5}">
                      <a16:colId xmlns:a16="http://schemas.microsoft.com/office/drawing/2014/main" val="1034567745"/>
                    </a:ext>
                  </a:extLst>
                </a:gridCol>
                <a:gridCol w="1932683">
                  <a:extLst>
                    <a:ext uri="{9D8B030D-6E8A-4147-A177-3AD203B41FA5}">
                      <a16:colId xmlns:a16="http://schemas.microsoft.com/office/drawing/2014/main" val="4264417099"/>
                    </a:ext>
                  </a:extLst>
                </a:gridCol>
              </a:tblGrid>
              <a:tr h="581821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CLASSIFICAZ ATC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DEFINIZIONE ATC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SPESA 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360507"/>
                  </a:ext>
                </a:extLst>
              </a:tr>
              <a:tr h="41908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J01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Antibatterici per uso sistemico 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190.480,82 €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579876"/>
                  </a:ext>
                </a:extLst>
              </a:tr>
              <a:tr h="568281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B05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Succedanei del sangue e soluzioni perfusionali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186.761,23 €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51985"/>
                  </a:ext>
                </a:extLst>
              </a:tr>
              <a:tr h="41908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J02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Antimicotici per uso sistemico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51.679,48 €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986013"/>
                  </a:ext>
                </a:extLst>
              </a:tr>
              <a:tr h="366718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B01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Antitrombotici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44.045,51 €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713679"/>
                  </a:ext>
                </a:extLst>
              </a:tr>
              <a:tr h="580381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A02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Farmaci per i disturbi correlati alla secrezione gastrica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25.726,56 €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73120"/>
                  </a:ext>
                </a:extLst>
              </a:tr>
              <a:tr h="4205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H01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Ormoni ipofisari,ipotalamici ed analoghi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23.501,61 €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812748"/>
                  </a:ext>
                </a:extLst>
              </a:tr>
              <a:tr h="366718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N02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Analgesici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15.742,02 €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083925"/>
                  </a:ext>
                </a:extLst>
              </a:tr>
              <a:tr h="366718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A11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Vitamine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14.806,87 €</a:t>
                      </a:r>
                    </a:p>
                  </a:txBody>
                  <a:tcPr marL="81646" marR="81646" marT="122698" marB="4245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877426"/>
                  </a:ext>
                </a:extLst>
              </a:tr>
            </a:tbl>
          </a:graphicData>
        </a:graphic>
      </p:graphicFrame>
      <p:sp>
        <p:nvSpPr>
          <p:cNvPr id="17437" name="Oval 29">
            <a:extLst>
              <a:ext uri="{FF2B5EF4-FFF2-40B4-BE49-F238E27FC236}">
                <a16:creationId xmlns:a16="http://schemas.microsoft.com/office/drawing/2014/main" id="{B17A2193-8DE0-89E6-5ABA-E92C3470F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2755" y="5668436"/>
            <a:ext cx="980743" cy="489651"/>
          </a:xfrm>
          <a:prstGeom prst="ellipse">
            <a:avLst/>
          </a:prstGeom>
          <a:solidFill>
            <a:srgbClr val="99CCFF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976" tIns="57152" rIns="97976" bIns="57152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33"/>
              <a:t>94%</a:t>
            </a:r>
          </a:p>
        </p:txBody>
      </p:sp>
      <p:sp>
        <p:nvSpPr>
          <p:cNvPr id="17439" name="Text Box 31">
            <a:extLst>
              <a:ext uri="{FF2B5EF4-FFF2-40B4-BE49-F238E27FC236}">
                <a16:creationId xmlns:a16="http://schemas.microsoft.com/office/drawing/2014/main" id="{3C06A592-D4B2-D3D3-CD1F-6EEEA70D0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931" y="185780"/>
            <a:ext cx="5904950" cy="8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>
              <a:buClrTx/>
              <a:buFontTx/>
              <a:buNone/>
            </a:pPr>
            <a:r>
              <a:rPr lang="it-IT" altLang="it-IT" sz="1633" b="1">
                <a:solidFill>
                  <a:srgbClr val="FF0000"/>
                </a:solidFill>
              </a:rPr>
              <a:t>S.C. 2092 - CHIRURGIA GENERALE ED ONCOLOGICA- Dr. Capussotti</a:t>
            </a:r>
          </a:p>
          <a:p>
            <a:pPr algn="ctr"/>
            <a:endParaRPr lang="it-IT" altLang="it-IT" sz="1633" b="1">
              <a:solidFill>
                <a:srgbClr val="FF0000"/>
              </a:solidFill>
            </a:endParaRPr>
          </a:p>
          <a:p>
            <a:pPr algn="ctr"/>
            <a:r>
              <a:rPr lang="it-IT" altLang="it-IT" sz="1633" b="1">
                <a:solidFill>
                  <a:srgbClr val="FF0000"/>
                </a:solidFill>
              </a:rPr>
              <a:t>SPESA PER CLASSE ATC ANNO 2010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CF1711A-BD6D-1CC5-06EF-CF1D95572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30" y="1168394"/>
            <a:ext cx="2078054" cy="2260606"/>
          </a:xfrm>
          <a:prstGeom prst="rect">
            <a:avLst/>
          </a:prstGeom>
        </p:spPr>
      </p:pic>
      <p:pic>
        <p:nvPicPr>
          <p:cNvPr id="5" name="Immagine 2">
            <a:extLst>
              <a:ext uri="{FF2B5EF4-FFF2-40B4-BE49-F238E27FC236}">
                <a16:creationId xmlns:a16="http://schemas.microsoft.com/office/drawing/2014/main" id="{EC56FBE7-5F91-356A-D82B-B1AD5B228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758006" y="3626604"/>
            <a:ext cx="1668345" cy="2592777"/>
          </a:xfrm>
          <a:prstGeom prst="rect">
            <a:avLst/>
          </a:prstGeom>
          <a:ln>
            <a:noFill/>
          </a:ln>
        </p:spPr>
      </p:pic>
      <p:pic>
        <p:nvPicPr>
          <p:cNvPr id="6" name="Immagine 3">
            <a:extLst>
              <a:ext uri="{FF2B5EF4-FFF2-40B4-BE49-F238E27FC236}">
                <a16:creationId xmlns:a16="http://schemas.microsoft.com/office/drawing/2014/main" id="{2C92011E-ADA0-E100-CB76-64BC9242D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7985588" y="4045470"/>
            <a:ext cx="2733091" cy="2468838"/>
          </a:xfrm>
          <a:prstGeom prst="rect">
            <a:avLst/>
          </a:prstGeom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91FBC6-FA2B-966A-EC8B-5D2305EB9B03}"/>
              </a:ext>
            </a:extLst>
          </p:cNvPr>
          <p:cNvSpPr txBox="1"/>
          <p:nvPr/>
        </p:nvSpPr>
        <p:spPr>
          <a:xfrm>
            <a:off x="2592179" y="289324"/>
            <a:ext cx="158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sospetto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252A4D-CFEF-5EDA-7A0A-16F184B3E6EE}"/>
              </a:ext>
            </a:extLst>
          </p:cNvPr>
          <p:cNvSpPr txBox="1"/>
          <p:nvPr/>
        </p:nvSpPr>
        <p:spPr>
          <a:xfrm>
            <a:off x="8199905" y="812544"/>
            <a:ext cx="158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intruso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2BB0B2-BEE8-96F4-D287-020AA6B9BE35}"/>
              </a:ext>
            </a:extLst>
          </p:cNvPr>
          <p:cNvSpPr txBox="1"/>
          <p:nvPr/>
        </p:nvSpPr>
        <p:spPr>
          <a:xfrm>
            <a:off x="6404761" y="2037087"/>
            <a:ext cx="158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ispettore</a:t>
            </a:r>
          </a:p>
        </p:txBody>
      </p:sp>
    </p:spTree>
    <p:extLst>
      <p:ext uri="{BB962C8B-B14F-4D97-AF65-F5344CB8AC3E}">
        <p14:creationId xmlns:p14="http://schemas.microsoft.com/office/powerpoint/2010/main" val="76529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6B888E-066E-ACDD-3A1A-48B563C45779}"/>
              </a:ext>
            </a:extLst>
          </p:cNvPr>
          <p:cNvSpPr txBox="1"/>
          <p:nvPr/>
        </p:nvSpPr>
        <p:spPr>
          <a:xfrm>
            <a:off x="3405351" y="504496"/>
            <a:ext cx="5628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Figure FONDAMENTALI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48EF45-EFE3-7707-D3FA-7A8FAEC35505}"/>
              </a:ext>
            </a:extLst>
          </p:cNvPr>
          <p:cNvSpPr txBox="1"/>
          <p:nvPr/>
        </p:nvSpPr>
        <p:spPr>
          <a:xfrm>
            <a:off x="4639000" y="1907627"/>
            <a:ext cx="4722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3600" b="1" dirty="0"/>
              <a:t>Direttore Farmacia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A46653-FBFA-AA95-5018-C9B8E2D8A35C}"/>
              </a:ext>
            </a:extLst>
          </p:cNvPr>
          <p:cNvSpPr txBox="1"/>
          <p:nvPr/>
        </p:nvSpPr>
        <p:spPr>
          <a:xfrm>
            <a:off x="4639001" y="2766499"/>
            <a:ext cx="4722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800" b="1" dirty="0"/>
              <a:t>Supporto della Direzione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2CD62B-ECA7-128D-DC66-6EABD930C8C1}"/>
              </a:ext>
            </a:extLst>
          </p:cNvPr>
          <p:cNvSpPr txBox="1"/>
          <p:nvPr/>
        </p:nvSpPr>
        <p:spPr>
          <a:xfrm>
            <a:off x="4639000" y="3625371"/>
            <a:ext cx="578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800" b="1" dirty="0"/>
              <a:t>Capo Dipartimento / Primario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6772882-0CF5-C9FD-3A28-BC1D6C00C3C8}"/>
              </a:ext>
            </a:extLst>
          </p:cNvPr>
          <p:cNvSpPr txBox="1"/>
          <p:nvPr/>
        </p:nvSpPr>
        <p:spPr>
          <a:xfrm>
            <a:off x="4639000" y="4478290"/>
            <a:ext cx="578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800" b="1" dirty="0"/>
              <a:t>CPSE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B8BE0B4-A815-CC21-1C83-61842D7CF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1" y="2055945"/>
            <a:ext cx="4054821" cy="303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1592</Words>
  <Application>Microsoft Office PowerPoint</Application>
  <PresentationFormat>Widescreen</PresentationFormat>
  <Paragraphs>327</Paragraphs>
  <Slides>26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1" baseType="lpstr">
      <vt:lpstr>Andale Sans UI</vt:lpstr>
      <vt:lpstr>Arial</vt:lpstr>
      <vt:lpstr>Calibri</vt:lpstr>
      <vt:lpstr>Calibri Light</vt:lpstr>
      <vt:lpstr>Century Gothic</vt:lpstr>
      <vt:lpstr>Comic Sans MS</vt:lpstr>
      <vt:lpstr>Courier New</vt:lpstr>
      <vt:lpstr>Lucida Sans</vt:lpstr>
      <vt:lpstr>Symbol</vt:lpstr>
      <vt:lpstr>Tahoma</vt:lpstr>
      <vt:lpstr>Times New Roman</vt:lpstr>
      <vt:lpstr>Verdana</vt:lpstr>
      <vt:lpstr>Wingdings</vt:lpstr>
      <vt:lpstr>Wingdings 3</vt:lpstr>
      <vt:lpstr>Tema di Office</vt:lpstr>
      <vt:lpstr>Farmacista clinico  in ambito chirurgico: come e dove intervenire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Vittoria Ferratini</dc:creator>
  <cp:lastModifiedBy>Eleonora Cerutti</cp:lastModifiedBy>
  <cp:revision>11</cp:revision>
  <dcterms:created xsi:type="dcterms:W3CDTF">2023-10-04T07:53:04Z</dcterms:created>
  <dcterms:modified xsi:type="dcterms:W3CDTF">2023-10-21T04:21:10Z</dcterms:modified>
</cp:coreProperties>
</file>